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</p:sldIdLst>
  <p:sldSz cy="6858000" cx="9144000"/>
  <p:notesSz cx="6858000" cy="9144000"/>
  <p:embeddedFontLst>
    <p:embeddedFont>
      <p:font typeface="Arial Black"/>
      <p:regular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slide" Target="slides/slide31.xml"/><Relationship Id="rId12" Type="http://schemas.openxmlformats.org/officeDocument/2006/relationships/slide" Target="slides/slide8.xml"/><Relationship Id="rId34" Type="http://schemas.openxmlformats.org/officeDocument/2006/relationships/slide" Target="slides/slide30.xml"/><Relationship Id="rId15" Type="http://schemas.openxmlformats.org/officeDocument/2006/relationships/slide" Target="slides/slide11.xml"/><Relationship Id="rId37" Type="http://schemas.openxmlformats.org/officeDocument/2006/relationships/slide" Target="slides/slide33.xml"/><Relationship Id="rId14" Type="http://schemas.openxmlformats.org/officeDocument/2006/relationships/slide" Target="slides/slide10.xml"/><Relationship Id="rId36" Type="http://schemas.openxmlformats.org/officeDocument/2006/relationships/slide" Target="slides/slide32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38" Type="http://schemas.openxmlformats.org/officeDocument/2006/relationships/font" Target="fonts/ArialBlack-regular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a2c104800_5_26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a2c104800_5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a2c104800_5_19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a2c104800_5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a2c104800_5_6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a2c104800_5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a2c104800_13_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a2c104800_1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a2c104800_13_11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a2c104800_13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a2c104800_5_12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a2c104800_5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a2c104800_13_27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a2c104800_13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a2c104800_13_34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a2c104800_13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a2c104800_12_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a2c104800_1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a2c104800_12_1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a2c104800_12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a2ae6fd7b_2_6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a2ae6fd7b_2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a2c104800_7_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a2c104800_7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a2c104800_11_14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a2c104800_1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a2c104800_11_22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a2c104800_1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a2c104800_11_29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a2c104800_11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a2c104800_11_43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a2c104800_11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a2c104800_11_36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a2c104800_11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a2c104800_11_5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a2c104800_11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a2c104800_11_57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a2c104800_11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a2c104800_11_64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a2c104800_11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a2c104800_11_71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a2c104800_11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a2ae6fd7b_2_12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a2ae6fd7b_2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a2c104800_12_27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a2c104800_12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a2c104800_12_33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a2c104800_12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a2c104800_12_39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a2c104800_12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a2c104800_12_4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a2c104800_12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a2b6f32f0_4_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a2b6f32f0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a2c104800_20_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a2c104800_2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a2c104800_20_1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a2c104800_2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a2c104800_20_18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a2c104800_2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a2c104800_20_26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a2c104800_2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a2c104800_3_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a2c104800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iapositiva de título" showMasterSp="0" type="title">
  <p:cSld name="TITLE">
    <p:bg>
      <p:bgPr>
        <a:solidFill>
          <a:srgbClr val="EBF3F5"/>
        </a:solid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oogle Shape;22;p2"/>
          <p:cNvGrpSpPr/>
          <p:nvPr/>
        </p:nvGrpSpPr>
        <p:grpSpPr>
          <a:xfrm>
            <a:off x="0" y="0"/>
            <a:ext cx="9336087" cy="6667500"/>
            <a:chOff x="0" y="0"/>
            <a:chExt cx="5881" cy="4200"/>
          </a:xfrm>
        </p:grpSpPr>
        <p:sp>
          <p:nvSpPr>
            <p:cNvPr id="23" name="Google Shape;23;p2"/>
            <p:cNvSpPr/>
            <p:nvPr/>
          </p:nvSpPr>
          <p:spPr>
            <a:xfrm>
              <a:off x="0" y="0"/>
              <a:ext cx="2100" cy="4200"/>
            </a:xfrm>
            <a:prstGeom prst="rect">
              <a:avLst/>
            </a:prstGeom>
            <a:gradFill>
              <a:gsLst>
                <a:gs pos="0">
                  <a:schemeClr val="folHlink"/>
                </a:gs>
                <a:gs pos="100000">
                  <a:srgbClr val="EBF3F5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1081" y="1065"/>
              <a:ext cx="4800" cy="1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grpSp>
          <p:nvGrpSpPr>
            <p:cNvPr id="25" name="Google Shape;25;p2"/>
            <p:cNvGrpSpPr/>
            <p:nvPr/>
          </p:nvGrpSpPr>
          <p:grpSpPr>
            <a:xfrm>
              <a:off x="0" y="672"/>
              <a:ext cx="1737" cy="1885"/>
              <a:chOff x="0" y="672"/>
              <a:chExt cx="1737" cy="1885"/>
            </a:xfrm>
          </p:grpSpPr>
          <p:sp>
            <p:nvSpPr>
              <p:cNvPr id="26" name="Google Shape;26;p2"/>
              <p:cNvSpPr/>
              <p:nvPr/>
            </p:nvSpPr>
            <p:spPr>
              <a:xfrm>
                <a:off x="361" y="2257"/>
                <a:ext cx="300" cy="3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24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1081" y="1065"/>
                <a:ext cx="300" cy="300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24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1437" y="672"/>
                <a:ext cx="300" cy="300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24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9" name="Google Shape;29;p2"/>
              <p:cNvSpPr/>
              <p:nvPr/>
            </p:nvSpPr>
            <p:spPr>
              <a:xfrm>
                <a:off x="719" y="2257"/>
                <a:ext cx="300" cy="3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24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30" name="Google Shape;30;p2"/>
              <p:cNvSpPr/>
              <p:nvPr/>
            </p:nvSpPr>
            <p:spPr>
              <a:xfrm>
                <a:off x="1437" y="1065"/>
                <a:ext cx="300" cy="3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24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31" name="Google Shape;31;p2"/>
              <p:cNvSpPr/>
              <p:nvPr/>
            </p:nvSpPr>
            <p:spPr>
              <a:xfrm>
                <a:off x="719" y="1464"/>
                <a:ext cx="300" cy="300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24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32" name="Google Shape;32;p2"/>
              <p:cNvSpPr/>
              <p:nvPr/>
            </p:nvSpPr>
            <p:spPr>
              <a:xfrm>
                <a:off x="0" y="1464"/>
                <a:ext cx="300" cy="3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24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33" name="Google Shape;33;p2"/>
              <p:cNvSpPr/>
              <p:nvPr/>
            </p:nvSpPr>
            <p:spPr>
              <a:xfrm>
                <a:off x="1081" y="1464"/>
                <a:ext cx="300" cy="3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24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>
                <a:off x="361" y="1857"/>
                <a:ext cx="300" cy="300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24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>
                <a:off x="719" y="1857"/>
                <a:ext cx="300" cy="3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24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</p:grpSp>
      </p:grpSp>
      <p:sp>
        <p:nvSpPr>
          <p:cNvPr id="36" name="Google Shape;36;p2"/>
          <p:cNvSpPr txBox="1"/>
          <p:nvPr>
            <p:ph idx="10" type="dt"/>
          </p:nvPr>
        </p:nvSpPr>
        <p:spPr>
          <a:xfrm>
            <a:off x="457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88900" lvl="0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" name="Google Shape;37;p2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8890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8" name="Google Shape;38;p2"/>
          <p:cNvSpPr txBox="1"/>
          <p:nvPr>
            <p:ph idx="12" type="sldNum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374C8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374C81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374C81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374C81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374C81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374C81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374C81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374C81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374C81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sp>
        <p:nvSpPr>
          <p:cNvPr id="39" name="Google Shape;39;p2"/>
          <p:cNvSpPr txBox="1"/>
          <p:nvPr>
            <p:ph type="ctrTitle"/>
          </p:nvPr>
        </p:nvSpPr>
        <p:spPr>
          <a:xfrm>
            <a:off x="2971800" y="1828800"/>
            <a:ext cx="6019800" cy="220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30480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4FCFF"/>
              </a:buClr>
              <a:buSzPts val="4800"/>
              <a:buChar char="●"/>
              <a:defRPr>
                <a:solidFill>
                  <a:srgbClr val="F4FCFF"/>
                </a:solidFill>
              </a:defRPr>
            </a:lvl1pPr>
            <a:lvl2pPr indent="-304800" lvl="1" marL="0" marR="0" rtl="0" algn="l">
              <a:spcBef>
                <a:spcPts val="0"/>
              </a:spcBef>
              <a:spcAft>
                <a:spcPts val="0"/>
              </a:spcAft>
              <a:buSzPts val="4800"/>
              <a:buChar char="○"/>
              <a:defRPr/>
            </a:lvl2pPr>
            <a:lvl3pPr indent="-304800" lvl="2" marL="0" marR="0" rtl="0" algn="l">
              <a:spcBef>
                <a:spcPts val="0"/>
              </a:spcBef>
              <a:spcAft>
                <a:spcPts val="0"/>
              </a:spcAft>
              <a:buSzPts val="4800"/>
              <a:buChar char="■"/>
              <a:defRPr/>
            </a:lvl3pPr>
            <a:lvl4pPr indent="-304800" lvl="3" marL="0" marR="0" rtl="0" algn="l">
              <a:spcBef>
                <a:spcPts val="0"/>
              </a:spcBef>
              <a:spcAft>
                <a:spcPts val="0"/>
              </a:spcAft>
              <a:buSzPts val="4800"/>
              <a:buChar char="●"/>
              <a:defRPr/>
            </a:lvl4pPr>
            <a:lvl5pPr indent="-304800" lvl="4" marL="0" marR="0" rtl="0" algn="l">
              <a:spcBef>
                <a:spcPts val="0"/>
              </a:spcBef>
              <a:spcAft>
                <a:spcPts val="0"/>
              </a:spcAft>
              <a:buSzPts val="4800"/>
              <a:buChar char="○"/>
              <a:defRPr/>
            </a:lvl5pPr>
            <a:lvl6pPr indent="-304800" lvl="5" marL="457200" marR="0" rtl="0" algn="l">
              <a:spcBef>
                <a:spcPts val="0"/>
              </a:spcBef>
              <a:spcAft>
                <a:spcPts val="0"/>
              </a:spcAft>
              <a:buSzPts val="4800"/>
              <a:buChar char="■"/>
              <a:defRPr/>
            </a:lvl6pPr>
            <a:lvl7pPr indent="-304800" lvl="6" marL="914400" marR="0" rtl="0" algn="l">
              <a:spcBef>
                <a:spcPts val="0"/>
              </a:spcBef>
              <a:spcAft>
                <a:spcPts val="0"/>
              </a:spcAft>
              <a:buSzPts val="4800"/>
              <a:buChar char="●"/>
              <a:defRPr/>
            </a:lvl7pPr>
            <a:lvl8pPr indent="-304800" lvl="7" marL="1371600" marR="0" rtl="0" algn="l">
              <a:spcBef>
                <a:spcPts val="0"/>
              </a:spcBef>
              <a:spcAft>
                <a:spcPts val="0"/>
              </a:spcAft>
              <a:buSzPts val="4800"/>
              <a:buChar char="○"/>
              <a:defRPr/>
            </a:lvl8pPr>
            <a:lvl9pPr indent="-304800" lvl="8" marL="1828800" marR="0" rtl="0" algn="l">
              <a:spcBef>
                <a:spcPts val="0"/>
              </a:spcBef>
              <a:spcAft>
                <a:spcPts val="0"/>
              </a:spcAft>
              <a:buSzPts val="4800"/>
              <a:buChar char="■"/>
              <a:defRPr/>
            </a:lvl9pPr>
          </a:lstStyle>
          <a:p/>
        </p:txBody>
      </p:sp>
      <p:sp>
        <p:nvSpPr>
          <p:cNvPr id="40" name="Google Shape;40;p2"/>
          <p:cNvSpPr txBox="1"/>
          <p:nvPr>
            <p:ph idx="1" type="subTitle"/>
          </p:nvPr>
        </p:nvSpPr>
        <p:spPr>
          <a:xfrm>
            <a:off x="2971800" y="4267200"/>
            <a:ext cx="6019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ctr">
              <a:spcBef>
                <a:spcPts val="68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Noto Symbol"/>
              <a:buNone/>
              <a:defRPr/>
            </a:lvl1pPr>
            <a:lvl2pPr indent="-295910" lvl="1" marL="742950" marR="0" rtl="0" algn="l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Noto Symbol"/>
              <a:buChar char="◻"/>
              <a:defRPr/>
            </a:lvl2pPr>
            <a:lvl3pPr indent="-281939" lvl="2" marL="1143000" marR="0" rtl="0" algn="l">
              <a:spcBef>
                <a:spcPts val="48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Noto Symbol"/>
              <a:buChar char="■"/>
              <a:defRPr/>
            </a:lvl3pPr>
            <a:lvl4pPr indent="-292100" lvl="3" marL="1600200" marR="0" rtl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Noto Symbol"/>
              <a:buChar char="◻"/>
              <a:defRPr/>
            </a:lvl4pPr>
            <a:lvl5pPr indent="-254000" lvl="4" marL="2057400" marR="0" rtl="0" algn="l"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Noto Symbol"/>
              <a:buChar char="▪"/>
              <a:defRPr/>
            </a:lvl5pPr>
            <a:lvl6pPr indent="-266700" lvl="5" marL="2514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6pPr>
            <a:lvl7pPr indent="-266700" lvl="6" marL="2971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7pPr>
            <a:lvl8pPr indent="-266700" lvl="7" marL="3429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8pPr>
            <a:lvl9pPr indent="-266700" lvl="8" marL="3886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ítulo y texto vertical" type="vertTx">
  <p:cSld name="VERTICAL_TEXT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1"/>
          <p:cNvSpPr txBox="1"/>
          <p:nvPr>
            <p:ph type="title"/>
          </p:nvPr>
        </p:nvSpPr>
        <p:spPr>
          <a:xfrm>
            <a:off x="457200" y="457200"/>
            <a:ext cx="8229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Char char="●"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4800"/>
              <a:buChar char="○"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4800"/>
              <a:buChar char="■"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4800"/>
              <a:buChar char="●"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4800"/>
              <a:buChar char="○"/>
              <a:defRPr/>
            </a:lvl5pPr>
            <a:lvl6pPr lvl="5" marL="457200" rtl="0" algn="l">
              <a:spcBef>
                <a:spcPts val="0"/>
              </a:spcBef>
              <a:spcAft>
                <a:spcPts val="0"/>
              </a:spcAft>
              <a:buSzPts val="4800"/>
              <a:buChar char="■"/>
              <a:defRPr/>
            </a:lvl6pPr>
            <a:lvl7pPr lvl="6" marL="914400" rtl="0" algn="l">
              <a:spcBef>
                <a:spcPts val="0"/>
              </a:spcBef>
              <a:spcAft>
                <a:spcPts val="0"/>
              </a:spcAft>
              <a:buSzPts val="4800"/>
              <a:buChar char="●"/>
              <a:defRPr/>
            </a:lvl7pPr>
            <a:lvl8pPr lvl="7" marL="1371600" rtl="0" algn="l">
              <a:spcBef>
                <a:spcPts val="0"/>
              </a:spcBef>
              <a:spcAft>
                <a:spcPts val="0"/>
              </a:spcAft>
              <a:buSzPts val="4800"/>
              <a:buChar char="○"/>
              <a:defRPr/>
            </a:lvl8pPr>
            <a:lvl9pPr lvl="8" marL="1828800" rtl="0" algn="l">
              <a:spcBef>
                <a:spcPts val="0"/>
              </a:spcBef>
              <a:spcAft>
                <a:spcPts val="0"/>
              </a:spcAft>
              <a:buSzPts val="4800"/>
              <a:buChar char="■"/>
              <a:defRPr/>
            </a:lvl9pPr>
          </a:lstStyle>
          <a:p/>
        </p:txBody>
      </p:sp>
      <p:sp>
        <p:nvSpPr>
          <p:cNvPr id="94" name="Google Shape;94;p11"/>
          <p:cNvSpPr txBox="1"/>
          <p:nvPr>
            <p:ph idx="1" type="body"/>
          </p:nvPr>
        </p:nvSpPr>
        <p:spPr>
          <a:xfrm rot="5400000">
            <a:off x="2628900" y="-190500"/>
            <a:ext cx="3886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81000" lvl="0" marL="457200" rtl="0" algn="l">
              <a:spcBef>
                <a:spcPts val="64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Noto Symbol"/>
              <a:buChar char="■"/>
              <a:defRPr/>
            </a:lvl1pPr>
            <a:lvl2pPr indent="-381000" lvl="1" marL="914400" rtl="0" algn="l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Noto Symbol"/>
              <a:buChar char="◻"/>
              <a:defRPr/>
            </a:lvl2pPr>
            <a:lvl3pPr indent="-381000" lvl="2" marL="1371600" rtl="0" algn="l">
              <a:spcBef>
                <a:spcPts val="48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Noto Symbol"/>
              <a:buChar char="■"/>
              <a:defRPr/>
            </a:lvl3pPr>
            <a:lvl4pPr indent="-381000" lvl="3" marL="1828800" rtl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Noto Symbol"/>
              <a:buChar char="◻"/>
              <a:defRPr/>
            </a:lvl4pPr>
            <a:lvl5pPr indent="-381000" lvl="4" marL="2286000" rtl="0" algn="l"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Noto Symbol"/>
              <a:buChar char="▪"/>
              <a:defRPr/>
            </a:lvl5pPr>
            <a:lvl6pPr indent="-3810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6pPr>
            <a:lvl7pPr indent="-3810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7pPr>
            <a:lvl8pPr indent="-3810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8pPr>
            <a:lvl9pPr indent="-3810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9pPr>
          </a:lstStyle>
          <a:p/>
        </p:txBody>
      </p:sp>
      <p:sp>
        <p:nvSpPr>
          <p:cNvPr id="95" name="Google Shape;95;p11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8890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" name="Google Shape;96;p11"/>
          <p:cNvSpPr txBox="1"/>
          <p:nvPr>
            <p:ph idx="12" type="sldNum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374C8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374C81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374C81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374C81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374C81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374C81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374C81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374C81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374C81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sp>
        <p:nvSpPr>
          <p:cNvPr id="97" name="Google Shape;97;p11"/>
          <p:cNvSpPr txBox="1"/>
          <p:nvPr>
            <p:ph idx="10" type="dt"/>
          </p:nvPr>
        </p:nvSpPr>
        <p:spPr>
          <a:xfrm>
            <a:off x="457200" y="6245225"/>
            <a:ext cx="2133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88900" lvl="0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ítulo vertical y texto" type="vertTitleAndTx">
  <p:cSld name="VERTICAL_TITLE_AND_VERTICAL_TEX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2"/>
          <p:cNvSpPr txBox="1"/>
          <p:nvPr>
            <p:ph type="title"/>
          </p:nvPr>
        </p:nvSpPr>
        <p:spPr>
          <a:xfrm rot="5400000">
            <a:off x="4953000" y="2133600"/>
            <a:ext cx="54102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Char char="●"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4800"/>
              <a:buChar char="○"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4800"/>
              <a:buChar char="■"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4800"/>
              <a:buChar char="●"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4800"/>
              <a:buChar char="○"/>
              <a:defRPr/>
            </a:lvl5pPr>
            <a:lvl6pPr lvl="5" marL="457200" rtl="0" algn="l">
              <a:spcBef>
                <a:spcPts val="0"/>
              </a:spcBef>
              <a:spcAft>
                <a:spcPts val="0"/>
              </a:spcAft>
              <a:buSzPts val="4800"/>
              <a:buChar char="■"/>
              <a:defRPr/>
            </a:lvl6pPr>
            <a:lvl7pPr lvl="6" marL="914400" rtl="0" algn="l">
              <a:spcBef>
                <a:spcPts val="0"/>
              </a:spcBef>
              <a:spcAft>
                <a:spcPts val="0"/>
              </a:spcAft>
              <a:buSzPts val="4800"/>
              <a:buChar char="●"/>
              <a:defRPr/>
            </a:lvl7pPr>
            <a:lvl8pPr lvl="7" marL="1371600" rtl="0" algn="l">
              <a:spcBef>
                <a:spcPts val="0"/>
              </a:spcBef>
              <a:spcAft>
                <a:spcPts val="0"/>
              </a:spcAft>
              <a:buSzPts val="4800"/>
              <a:buChar char="○"/>
              <a:defRPr/>
            </a:lvl8pPr>
            <a:lvl9pPr lvl="8" marL="1828800" rtl="0" algn="l">
              <a:spcBef>
                <a:spcPts val="0"/>
              </a:spcBef>
              <a:spcAft>
                <a:spcPts val="0"/>
              </a:spcAft>
              <a:buSzPts val="4800"/>
              <a:buChar char="■"/>
              <a:defRPr/>
            </a:lvl9pPr>
          </a:lstStyle>
          <a:p/>
        </p:txBody>
      </p:sp>
      <p:sp>
        <p:nvSpPr>
          <p:cNvPr id="100" name="Google Shape;100;p12"/>
          <p:cNvSpPr txBox="1"/>
          <p:nvPr>
            <p:ph idx="1" type="body"/>
          </p:nvPr>
        </p:nvSpPr>
        <p:spPr>
          <a:xfrm rot="5400000">
            <a:off x="762000" y="152400"/>
            <a:ext cx="54102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81000" lvl="0" marL="457200" rtl="0" algn="l">
              <a:spcBef>
                <a:spcPts val="64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Noto Symbol"/>
              <a:buChar char="■"/>
              <a:defRPr/>
            </a:lvl1pPr>
            <a:lvl2pPr indent="-381000" lvl="1" marL="914400" rtl="0" algn="l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Noto Symbol"/>
              <a:buChar char="◻"/>
              <a:defRPr/>
            </a:lvl2pPr>
            <a:lvl3pPr indent="-381000" lvl="2" marL="1371600" rtl="0" algn="l">
              <a:spcBef>
                <a:spcPts val="48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Noto Symbol"/>
              <a:buChar char="■"/>
              <a:defRPr/>
            </a:lvl3pPr>
            <a:lvl4pPr indent="-381000" lvl="3" marL="1828800" rtl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Noto Symbol"/>
              <a:buChar char="◻"/>
              <a:defRPr/>
            </a:lvl4pPr>
            <a:lvl5pPr indent="-381000" lvl="4" marL="2286000" rtl="0" algn="l"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Noto Symbol"/>
              <a:buChar char="▪"/>
              <a:defRPr/>
            </a:lvl5pPr>
            <a:lvl6pPr indent="-3810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6pPr>
            <a:lvl7pPr indent="-3810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7pPr>
            <a:lvl8pPr indent="-3810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8pPr>
            <a:lvl9pPr indent="-3810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9pPr>
          </a:lstStyle>
          <a:p/>
        </p:txBody>
      </p:sp>
      <p:sp>
        <p:nvSpPr>
          <p:cNvPr id="101" name="Google Shape;101;p12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8890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2" name="Google Shape;102;p12"/>
          <p:cNvSpPr txBox="1"/>
          <p:nvPr>
            <p:ph idx="12" type="sldNum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374C8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374C81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374C81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374C81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374C81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374C81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374C81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374C81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374C81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sp>
        <p:nvSpPr>
          <p:cNvPr id="103" name="Google Shape;103;p12"/>
          <p:cNvSpPr txBox="1"/>
          <p:nvPr>
            <p:ph idx="10" type="dt"/>
          </p:nvPr>
        </p:nvSpPr>
        <p:spPr>
          <a:xfrm>
            <a:off x="457200" y="6245225"/>
            <a:ext cx="2133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88900" lvl="0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ítulo y objetos" type="obj">
  <p:cSld name="OBJEC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3"/>
          <p:cNvSpPr txBox="1"/>
          <p:nvPr>
            <p:ph type="title"/>
          </p:nvPr>
        </p:nvSpPr>
        <p:spPr>
          <a:xfrm>
            <a:off x="457200" y="457200"/>
            <a:ext cx="8229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Char char="●"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4800"/>
              <a:buChar char="○"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4800"/>
              <a:buChar char="■"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4800"/>
              <a:buChar char="●"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4800"/>
              <a:buChar char="○"/>
              <a:defRPr/>
            </a:lvl5pPr>
            <a:lvl6pPr lvl="5" marL="457200" rtl="0" algn="l">
              <a:spcBef>
                <a:spcPts val="0"/>
              </a:spcBef>
              <a:spcAft>
                <a:spcPts val="0"/>
              </a:spcAft>
              <a:buSzPts val="4800"/>
              <a:buChar char="■"/>
              <a:defRPr/>
            </a:lvl6pPr>
            <a:lvl7pPr lvl="6" marL="914400" rtl="0" algn="l">
              <a:spcBef>
                <a:spcPts val="0"/>
              </a:spcBef>
              <a:spcAft>
                <a:spcPts val="0"/>
              </a:spcAft>
              <a:buSzPts val="4800"/>
              <a:buChar char="●"/>
              <a:defRPr/>
            </a:lvl7pPr>
            <a:lvl8pPr lvl="7" marL="1371600" rtl="0" algn="l">
              <a:spcBef>
                <a:spcPts val="0"/>
              </a:spcBef>
              <a:spcAft>
                <a:spcPts val="0"/>
              </a:spcAft>
              <a:buSzPts val="4800"/>
              <a:buChar char="○"/>
              <a:defRPr/>
            </a:lvl8pPr>
            <a:lvl9pPr lvl="8" marL="1828800" rtl="0" algn="l">
              <a:spcBef>
                <a:spcPts val="0"/>
              </a:spcBef>
              <a:spcAft>
                <a:spcPts val="0"/>
              </a:spcAft>
              <a:buSzPts val="4800"/>
              <a:buChar char="■"/>
              <a:defRPr/>
            </a:lvl9pPr>
          </a:lstStyle>
          <a:p/>
        </p:txBody>
      </p:sp>
      <p:sp>
        <p:nvSpPr>
          <p:cNvPr id="43" name="Google Shape;43;p3"/>
          <p:cNvSpPr txBox="1"/>
          <p:nvPr>
            <p:ph idx="1" type="body"/>
          </p:nvPr>
        </p:nvSpPr>
        <p:spPr>
          <a:xfrm>
            <a:off x="457200" y="1981200"/>
            <a:ext cx="82296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81000" lvl="0" marL="457200" rtl="0" algn="l">
              <a:spcBef>
                <a:spcPts val="64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Noto Symbol"/>
              <a:buChar char="■"/>
              <a:defRPr/>
            </a:lvl1pPr>
            <a:lvl2pPr indent="-381000" lvl="1" marL="914400" rtl="0" algn="l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Noto Symbol"/>
              <a:buChar char="◻"/>
              <a:defRPr/>
            </a:lvl2pPr>
            <a:lvl3pPr indent="-381000" lvl="2" marL="1371600" rtl="0" algn="l">
              <a:spcBef>
                <a:spcPts val="48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Noto Symbol"/>
              <a:buChar char="■"/>
              <a:defRPr/>
            </a:lvl3pPr>
            <a:lvl4pPr indent="-381000" lvl="3" marL="1828800" rtl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Noto Symbol"/>
              <a:buChar char="◻"/>
              <a:defRPr/>
            </a:lvl4pPr>
            <a:lvl5pPr indent="-381000" lvl="4" marL="2286000" rtl="0" algn="l"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Noto Symbol"/>
              <a:buChar char="▪"/>
              <a:defRPr/>
            </a:lvl5pPr>
            <a:lvl6pPr indent="-3810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6pPr>
            <a:lvl7pPr indent="-3810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7pPr>
            <a:lvl8pPr indent="-3810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8pPr>
            <a:lvl9pPr indent="-3810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9pPr>
          </a:lstStyle>
          <a:p/>
        </p:txBody>
      </p:sp>
      <p:sp>
        <p:nvSpPr>
          <p:cNvPr id="44" name="Google Shape;44;p3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8890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5" name="Google Shape;45;p3"/>
          <p:cNvSpPr txBox="1"/>
          <p:nvPr>
            <p:ph idx="12" type="sldNum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374C8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374C81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374C81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374C81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374C81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374C81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374C81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374C81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374C81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sp>
        <p:nvSpPr>
          <p:cNvPr id="46" name="Google Shape;46;p3"/>
          <p:cNvSpPr txBox="1"/>
          <p:nvPr>
            <p:ph idx="10" type="dt"/>
          </p:nvPr>
        </p:nvSpPr>
        <p:spPr>
          <a:xfrm>
            <a:off x="457200" y="6245225"/>
            <a:ext cx="2133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88900" lvl="0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Encabezado de sección" type="secHead">
  <p:cSld name="SECTION_HEADER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4"/>
          <p:cNvSpPr txBox="1"/>
          <p:nvPr>
            <p:ph type="title"/>
          </p:nvPr>
        </p:nvSpPr>
        <p:spPr>
          <a:xfrm>
            <a:off x="623888" y="1709738"/>
            <a:ext cx="7886700" cy="285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Char char="■"/>
              <a:defRPr/>
            </a:lvl9pPr>
          </a:lstStyle>
          <a:p/>
        </p:txBody>
      </p:sp>
      <p:sp>
        <p:nvSpPr>
          <p:cNvPr id="49" name="Google Shape;49;p4"/>
          <p:cNvSpPr txBox="1"/>
          <p:nvPr>
            <p:ph idx="1" type="body"/>
          </p:nvPr>
        </p:nvSpPr>
        <p:spPr>
          <a:xfrm>
            <a:off x="623888" y="4589463"/>
            <a:ext cx="7886700" cy="15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rtl="0">
              <a:spcBef>
                <a:spcPts val="640"/>
              </a:spcBef>
              <a:spcAft>
                <a:spcPts val="0"/>
              </a:spcAft>
              <a:buSzPts val="2400"/>
              <a:buFont typeface="Arial"/>
              <a:buNone/>
              <a:defRPr/>
            </a:lvl1pPr>
            <a:lvl2pPr indent="-228600" lvl="1" marL="914400" rtl="0">
              <a:spcBef>
                <a:spcPts val="560"/>
              </a:spcBef>
              <a:spcAft>
                <a:spcPts val="0"/>
              </a:spcAft>
              <a:buSzPts val="2400"/>
              <a:buFont typeface="Arial"/>
              <a:buNone/>
              <a:defRPr/>
            </a:lvl2pPr>
            <a:lvl3pPr indent="-228600" lvl="2" marL="1371600" rtl="0">
              <a:spcBef>
                <a:spcPts val="480"/>
              </a:spcBef>
              <a:spcAft>
                <a:spcPts val="0"/>
              </a:spcAft>
              <a:buSzPts val="2400"/>
              <a:buFont typeface="Arial"/>
              <a:buNone/>
              <a:defRPr/>
            </a:lvl3pPr>
            <a:lvl4pPr indent="-228600" lvl="3" marL="1828800" rtl="0">
              <a:spcBef>
                <a:spcPts val="400"/>
              </a:spcBef>
              <a:spcAft>
                <a:spcPts val="0"/>
              </a:spcAft>
              <a:buSzPts val="2400"/>
              <a:buFont typeface="Arial"/>
              <a:buNone/>
              <a:defRPr/>
            </a:lvl4pPr>
            <a:lvl5pPr indent="-228600" lvl="4" marL="2286000" rtl="0">
              <a:spcBef>
                <a:spcPts val="400"/>
              </a:spcBef>
              <a:spcAft>
                <a:spcPts val="0"/>
              </a:spcAft>
              <a:buSzPts val="2400"/>
              <a:buFont typeface="Arial"/>
              <a:buNone/>
              <a:defRPr/>
            </a:lvl5pPr>
            <a:lvl6pPr indent="-228600" lvl="5" marL="2743200" rtl="0">
              <a:spcBef>
                <a:spcPts val="500"/>
              </a:spcBef>
              <a:spcAft>
                <a:spcPts val="0"/>
              </a:spcAft>
              <a:buSzPts val="2400"/>
              <a:buFont typeface="Arial"/>
              <a:buNone/>
              <a:defRPr/>
            </a:lvl6pPr>
            <a:lvl7pPr indent="-228600" lvl="6" marL="3200400" rtl="0">
              <a:spcBef>
                <a:spcPts val="500"/>
              </a:spcBef>
              <a:spcAft>
                <a:spcPts val="0"/>
              </a:spcAft>
              <a:buSzPts val="2400"/>
              <a:buFont typeface="Arial"/>
              <a:buNone/>
              <a:defRPr/>
            </a:lvl7pPr>
            <a:lvl8pPr indent="-228600" lvl="7" marL="3657600" rtl="0">
              <a:spcBef>
                <a:spcPts val="500"/>
              </a:spcBef>
              <a:spcAft>
                <a:spcPts val="0"/>
              </a:spcAft>
              <a:buSzPts val="2400"/>
              <a:buFont typeface="Arial"/>
              <a:buNone/>
              <a:defRPr/>
            </a:lvl8pPr>
            <a:lvl9pPr indent="-228600" lvl="8" marL="4114800" rtl="0">
              <a:spcBef>
                <a:spcPts val="500"/>
              </a:spcBef>
              <a:spcAft>
                <a:spcPts val="0"/>
              </a:spcAft>
              <a:buSzPts val="2400"/>
              <a:buFont typeface="Arial"/>
              <a:buNone/>
              <a:defRPr/>
            </a:lvl9pPr>
          </a:lstStyle>
          <a:p/>
        </p:txBody>
      </p:sp>
      <p:sp>
        <p:nvSpPr>
          <p:cNvPr id="50" name="Google Shape;50;p4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8890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1" name="Google Shape;51;p4"/>
          <p:cNvSpPr txBox="1"/>
          <p:nvPr>
            <p:ph idx="12" type="sldNum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374C8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374C81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374C81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374C81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374C81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374C81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374C81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374C81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374C81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sp>
        <p:nvSpPr>
          <p:cNvPr id="52" name="Google Shape;52;p4"/>
          <p:cNvSpPr txBox="1"/>
          <p:nvPr>
            <p:ph idx="10" type="dt"/>
          </p:nvPr>
        </p:nvSpPr>
        <p:spPr>
          <a:xfrm>
            <a:off x="457200" y="6245225"/>
            <a:ext cx="2133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88900" lvl="0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os objetos" type="twoObj">
  <p:cSld name="TWO_OBJECTS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5"/>
          <p:cNvSpPr txBox="1"/>
          <p:nvPr>
            <p:ph type="title"/>
          </p:nvPr>
        </p:nvSpPr>
        <p:spPr>
          <a:xfrm>
            <a:off x="457200" y="457200"/>
            <a:ext cx="8229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Char char="●"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4800"/>
              <a:buChar char="○"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4800"/>
              <a:buChar char="■"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4800"/>
              <a:buChar char="●"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4800"/>
              <a:buChar char="○"/>
              <a:defRPr/>
            </a:lvl5pPr>
            <a:lvl6pPr lvl="5" marL="457200" rtl="0" algn="l">
              <a:spcBef>
                <a:spcPts val="0"/>
              </a:spcBef>
              <a:spcAft>
                <a:spcPts val="0"/>
              </a:spcAft>
              <a:buSzPts val="4800"/>
              <a:buChar char="■"/>
              <a:defRPr/>
            </a:lvl6pPr>
            <a:lvl7pPr lvl="6" marL="914400" rtl="0" algn="l">
              <a:spcBef>
                <a:spcPts val="0"/>
              </a:spcBef>
              <a:spcAft>
                <a:spcPts val="0"/>
              </a:spcAft>
              <a:buSzPts val="4800"/>
              <a:buChar char="●"/>
              <a:defRPr/>
            </a:lvl7pPr>
            <a:lvl8pPr lvl="7" marL="1371600" rtl="0" algn="l">
              <a:spcBef>
                <a:spcPts val="0"/>
              </a:spcBef>
              <a:spcAft>
                <a:spcPts val="0"/>
              </a:spcAft>
              <a:buSzPts val="4800"/>
              <a:buChar char="○"/>
              <a:defRPr/>
            </a:lvl8pPr>
            <a:lvl9pPr lvl="8" marL="1828800" rtl="0" algn="l">
              <a:spcBef>
                <a:spcPts val="0"/>
              </a:spcBef>
              <a:spcAft>
                <a:spcPts val="0"/>
              </a:spcAft>
              <a:buSzPts val="48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" type="body"/>
          </p:nvPr>
        </p:nvSpPr>
        <p:spPr>
          <a:xfrm>
            <a:off x="457200" y="1981200"/>
            <a:ext cx="40386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81000" lvl="0" marL="457200" rtl="0" algn="l">
              <a:spcBef>
                <a:spcPts val="64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Noto Symbol"/>
              <a:buChar char="■"/>
              <a:defRPr/>
            </a:lvl1pPr>
            <a:lvl2pPr indent="-381000" lvl="1" marL="914400" rtl="0" algn="l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Noto Symbol"/>
              <a:buChar char="◻"/>
              <a:defRPr/>
            </a:lvl2pPr>
            <a:lvl3pPr indent="-381000" lvl="2" marL="1371600" rtl="0" algn="l">
              <a:spcBef>
                <a:spcPts val="48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Noto Symbol"/>
              <a:buChar char="■"/>
              <a:defRPr/>
            </a:lvl3pPr>
            <a:lvl4pPr indent="-381000" lvl="3" marL="1828800" rtl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Noto Symbol"/>
              <a:buChar char="◻"/>
              <a:defRPr/>
            </a:lvl4pPr>
            <a:lvl5pPr indent="-381000" lvl="4" marL="2286000" rtl="0" algn="l"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Noto Symbol"/>
              <a:buChar char="▪"/>
              <a:defRPr/>
            </a:lvl5pPr>
            <a:lvl6pPr indent="-3810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6pPr>
            <a:lvl7pPr indent="-3810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7pPr>
            <a:lvl8pPr indent="-3810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8pPr>
            <a:lvl9pPr indent="-3810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9pPr>
          </a:lstStyle>
          <a:p/>
        </p:txBody>
      </p:sp>
      <p:sp>
        <p:nvSpPr>
          <p:cNvPr id="56" name="Google Shape;56;p5"/>
          <p:cNvSpPr txBox="1"/>
          <p:nvPr>
            <p:ph idx="2" type="body"/>
          </p:nvPr>
        </p:nvSpPr>
        <p:spPr>
          <a:xfrm>
            <a:off x="4648200" y="1981200"/>
            <a:ext cx="40386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81000" lvl="0" marL="457200" rtl="0" algn="l">
              <a:spcBef>
                <a:spcPts val="64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Noto Symbol"/>
              <a:buChar char="■"/>
              <a:defRPr/>
            </a:lvl1pPr>
            <a:lvl2pPr indent="-381000" lvl="1" marL="914400" rtl="0" algn="l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Noto Symbol"/>
              <a:buChar char="◻"/>
              <a:defRPr/>
            </a:lvl2pPr>
            <a:lvl3pPr indent="-381000" lvl="2" marL="1371600" rtl="0" algn="l">
              <a:spcBef>
                <a:spcPts val="48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Noto Symbol"/>
              <a:buChar char="■"/>
              <a:defRPr/>
            </a:lvl3pPr>
            <a:lvl4pPr indent="-381000" lvl="3" marL="1828800" rtl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Noto Symbol"/>
              <a:buChar char="◻"/>
              <a:defRPr/>
            </a:lvl4pPr>
            <a:lvl5pPr indent="-381000" lvl="4" marL="2286000" rtl="0" algn="l"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Noto Symbol"/>
              <a:buChar char="▪"/>
              <a:defRPr/>
            </a:lvl5pPr>
            <a:lvl6pPr indent="-3810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6pPr>
            <a:lvl7pPr indent="-3810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7pPr>
            <a:lvl8pPr indent="-3810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8pPr>
            <a:lvl9pPr indent="-3810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9pPr>
          </a:lstStyle>
          <a:p/>
        </p:txBody>
      </p:sp>
      <p:sp>
        <p:nvSpPr>
          <p:cNvPr id="57" name="Google Shape;57;p5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8890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8" name="Google Shape;58;p5"/>
          <p:cNvSpPr txBox="1"/>
          <p:nvPr>
            <p:ph idx="12" type="sldNum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374C8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374C81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374C81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374C81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374C81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374C81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374C81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374C81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374C81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sp>
        <p:nvSpPr>
          <p:cNvPr id="59" name="Google Shape;59;p5"/>
          <p:cNvSpPr txBox="1"/>
          <p:nvPr>
            <p:ph idx="10" type="dt"/>
          </p:nvPr>
        </p:nvSpPr>
        <p:spPr>
          <a:xfrm>
            <a:off x="457200" y="6245225"/>
            <a:ext cx="2133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88900" lvl="0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ación" type="twoTxTwoObj">
  <p:cSld name="TWO_OBJECTS_WITH_TEXT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6"/>
          <p:cNvSpPr txBox="1"/>
          <p:nvPr>
            <p:ph type="title"/>
          </p:nvPr>
        </p:nvSpPr>
        <p:spPr>
          <a:xfrm>
            <a:off x="630238" y="365125"/>
            <a:ext cx="78867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Char char="●"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4800"/>
              <a:buChar char="○"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4800"/>
              <a:buChar char="■"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4800"/>
              <a:buChar char="●"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4800"/>
              <a:buChar char="○"/>
              <a:defRPr/>
            </a:lvl5pPr>
            <a:lvl6pPr lvl="5" marL="457200" rtl="0" algn="l">
              <a:spcBef>
                <a:spcPts val="0"/>
              </a:spcBef>
              <a:spcAft>
                <a:spcPts val="0"/>
              </a:spcAft>
              <a:buSzPts val="4800"/>
              <a:buChar char="■"/>
              <a:defRPr/>
            </a:lvl6pPr>
            <a:lvl7pPr lvl="6" marL="914400" rtl="0" algn="l">
              <a:spcBef>
                <a:spcPts val="0"/>
              </a:spcBef>
              <a:spcAft>
                <a:spcPts val="0"/>
              </a:spcAft>
              <a:buSzPts val="4800"/>
              <a:buChar char="●"/>
              <a:defRPr/>
            </a:lvl7pPr>
            <a:lvl8pPr lvl="7" marL="1371600" rtl="0" algn="l">
              <a:spcBef>
                <a:spcPts val="0"/>
              </a:spcBef>
              <a:spcAft>
                <a:spcPts val="0"/>
              </a:spcAft>
              <a:buSzPts val="4800"/>
              <a:buChar char="○"/>
              <a:defRPr/>
            </a:lvl8pPr>
            <a:lvl9pPr lvl="8" marL="1828800" rtl="0" algn="l">
              <a:spcBef>
                <a:spcPts val="0"/>
              </a:spcBef>
              <a:spcAft>
                <a:spcPts val="0"/>
              </a:spcAft>
              <a:buSzPts val="4800"/>
              <a:buChar char="■"/>
              <a:defRPr/>
            </a:lvl9pPr>
          </a:lstStyle>
          <a:p/>
        </p:txBody>
      </p:sp>
      <p:sp>
        <p:nvSpPr>
          <p:cNvPr id="62" name="Google Shape;62;p6"/>
          <p:cNvSpPr txBox="1"/>
          <p:nvPr>
            <p:ph idx="1" type="body"/>
          </p:nvPr>
        </p:nvSpPr>
        <p:spPr>
          <a:xfrm>
            <a:off x="630238" y="1681163"/>
            <a:ext cx="38688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rtl="0">
              <a:spcBef>
                <a:spcPts val="640"/>
              </a:spcBef>
              <a:spcAft>
                <a:spcPts val="0"/>
              </a:spcAft>
              <a:buSzPts val="2400"/>
              <a:buFont typeface="Arial"/>
              <a:buNone/>
              <a:defRPr/>
            </a:lvl1pPr>
            <a:lvl2pPr indent="-228600" lvl="1" marL="914400" rtl="0">
              <a:spcBef>
                <a:spcPts val="560"/>
              </a:spcBef>
              <a:spcAft>
                <a:spcPts val="0"/>
              </a:spcAft>
              <a:buSzPts val="2400"/>
              <a:buFont typeface="Arial"/>
              <a:buNone/>
              <a:defRPr/>
            </a:lvl2pPr>
            <a:lvl3pPr indent="-228600" lvl="2" marL="1371600" rtl="0">
              <a:spcBef>
                <a:spcPts val="480"/>
              </a:spcBef>
              <a:spcAft>
                <a:spcPts val="0"/>
              </a:spcAft>
              <a:buSzPts val="2400"/>
              <a:buFont typeface="Arial"/>
              <a:buNone/>
              <a:defRPr/>
            </a:lvl3pPr>
            <a:lvl4pPr indent="-228600" lvl="3" marL="1828800" rtl="0">
              <a:spcBef>
                <a:spcPts val="400"/>
              </a:spcBef>
              <a:spcAft>
                <a:spcPts val="0"/>
              </a:spcAft>
              <a:buSzPts val="2400"/>
              <a:buFont typeface="Arial"/>
              <a:buNone/>
              <a:defRPr/>
            </a:lvl4pPr>
            <a:lvl5pPr indent="-228600" lvl="4" marL="2286000" rtl="0">
              <a:spcBef>
                <a:spcPts val="400"/>
              </a:spcBef>
              <a:spcAft>
                <a:spcPts val="0"/>
              </a:spcAft>
              <a:buSzPts val="2400"/>
              <a:buFont typeface="Arial"/>
              <a:buNone/>
              <a:defRPr/>
            </a:lvl5pPr>
            <a:lvl6pPr indent="-228600" lvl="5" marL="2743200" rtl="0">
              <a:spcBef>
                <a:spcPts val="500"/>
              </a:spcBef>
              <a:spcAft>
                <a:spcPts val="0"/>
              </a:spcAft>
              <a:buSzPts val="2400"/>
              <a:buFont typeface="Arial"/>
              <a:buNone/>
              <a:defRPr/>
            </a:lvl6pPr>
            <a:lvl7pPr indent="-228600" lvl="6" marL="3200400" rtl="0">
              <a:spcBef>
                <a:spcPts val="500"/>
              </a:spcBef>
              <a:spcAft>
                <a:spcPts val="0"/>
              </a:spcAft>
              <a:buSzPts val="2400"/>
              <a:buFont typeface="Arial"/>
              <a:buNone/>
              <a:defRPr/>
            </a:lvl7pPr>
            <a:lvl8pPr indent="-228600" lvl="7" marL="3657600" rtl="0">
              <a:spcBef>
                <a:spcPts val="500"/>
              </a:spcBef>
              <a:spcAft>
                <a:spcPts val="0"/>
              </a:spcAft>
              <a:buSzPts val="2400"/>
              <a:buFont typeface="Arial"/>
              <a:buNone/>
              <a:defRPr/>
            </a:lvl8pPr>
            <a:lvl9pPr indent="-228600" lvl="8" marL="4114800" rtl="0">
              <a:spcBef>
                <a:spcPts val="500"/>
              </a:spcBef>
              <a:spcAft>
                <a:spcPts val="0"/>
              </a:spcAft>
              <a:buSzPts val="2400"/>
              <a:buFont typeface="Arial"/>
              <a:buNone/>
              <a:defRPr/>
            </a:lvl9pPr>
          </a:lstStyle>
          <a:p/>
        </p:txBody>
      </p:sp>
      <p:sp>
        <p:nvSpPr>
          <p:cNvPr id="63" name="Google Shape;63;p6"/>
          <p:cNvSpPr txBox="1"/>
          <p:nvPr>
            <p:ph idx="2" type="body"/>
          </p:nvPr>
        </p:nvSpPr>
        <p:spPr>
          <a:xfrm>
            <a:off x="630238" y="2505075"/>
            <a:ext cx="3868800" cy="36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81000" lvl="0" marL="457200" rtl="0" algn="l">
              <a:spcBef>
                <a:spcPts val="64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Noto Symbol"/>
              <a:buChar char="■"/>
              <a:defRPr/>
            </a:lvl1pPr>
            <a:lvl2pPr indent="-381000" lvl="1" marL="914400" rtl="0" algn="l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Noto Symbol"/>
              <a:buChar char="◻"/>
              <a:defRPr/>
            </a:lvl2pPr>
            <a:lvl3pPr indent="-381000" lvl="2" marL="1371600" rtl="0" algn="l">
              <a:spcBef>
                <a:spcPts val="48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Noto Symbol"/>
              <a:buChar char="■"/>
              <a:defRPr/>
            </a:lvl3pPr>
            <a:lvl4pPr indent="-381000" lvl="3" marL="1828800" rtl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Noto Symbol"/>
              <a:buChar char="◻"/>
              <a:defRPr/>
            </a:lvl4pPr>
            <a:lvl5pPr indent="-381000" lvl="4" marL="2286000" rtl="0" algn="l"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Noto Symbol"/>
              <a:buChar char="▪"/>
              <a:defRPr/>
            </a:lvl5pPr>
            <a:lvl6pPr indent="-3810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6pPr>
            <a:lvl7pPr indent="-3810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7pPr>
            <a:lvl8pPr indent="-3810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8pPr>
            <a:lvl9pPr indent="-3810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9pPr>
          </a:lstStyle>
          <a:p/>
        </p:txBody>
      </p:sp>
      <p:sp>
        <p:nvSpPr>
          <p:cNvPr id="64" name="Google Shape;64;p6"/>
          <p:cNvSpPr txBox="1"/>
          <p:nvPr>
            <p:ph idx="3" type="body"/>
          </p:nvPr>
        </p:nvSpPr>
        <p:spPr>
          <a:xfrm>
            <a:off x="4629150" y="1681163"/>
            <a:ext cx="38877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rtl="0">
              <a:spcBef>
                <a:spcPts val="640"/>
              </a:spcBef>
              <a:spcAft>
                <a:spcPts val="0"/>
              </a:spcAft>
              <a:buSzPts val="2400"/>
              <a:buFont typeface="Arial"/>
              <a:buNone/>
              <a:defRPr/>
            </a:lvl1pPr>
            <a:lvl2pPr indent="-228600" lvl="1" marL="914400" rtl="0">
              <a:spcBef>
                <a:spcPts val="560"/>
              </a:spcBef>
              <a:spcAft>
                <a:spcPts val="0"/>
              </a:spcAft>
              <a:buSzPts val="2400"/>
              <a:buFont typeface="Arial"/>
              <a:buNone/>
              <a:defRPr/>
            </a:lvl2pPr>
            <a:lvl3pPr indent="-228600" lvl="2" marL="1371600" rtl="0">
              <a:spcBef>
                <a:spcPts val="480"/>
              </a:spcBef>
              <a:spcAft>
                <a:spcPts val="0"/>
              </a:spcAft>
              <a:buSzPts val="2400"/>
              <a:buFont typeface="Arial"/>
              <a:buNone/>
              <a:defRPr/>
            </a:lvl3pPr>
            <a:lvl4pPr indent="-228600" lvl="3" marL="1828800" rtl="0">
              <a:spcBef>
                <a:spcPts val="400"/>
              </a:spcBef>
              <a:spcAft>
                <a:spcPts val="0"/>
              </a:spcAft>
              <a:buSzPts val="2400"/>
              <a:buFont typeface="Arial"/>
              <a:buNone/>
              <a:defRPr/>
            </a:lvl4pPr>
            <a:lvl5pPr indent="-228600" lvl="4" marL="2286000" rtl="0">
              <a:spcBef>
                <a:spcPts val="400"/>
              </a:spcBef>
              <a:spcAft>
                <a:spcPts val="0"/>
              </a:spcAft>
              <a:buSzPts val="2400"/>
              <a:buFont typeface="Arial"/>
              <a:buNone/>
              <a:defRPr/>
            </a:lvl5pPr>
            <a:lvl6pPr indent="-228600" lvl="5" marL="2743200" rtl="0">
              <a:spcBef>
                <a:spcPts val="500"/>
              </a:spcBef>
              <a:spcAft>
                <a:spcPts val="0"/>
              </a:spcAft>
              <a:buSzPts val="2400"/>
              <a:buFont typeface="Arial"/>
              <a:buNone/>
              <a:defRPr/>
            </a:lvl6pPr>
            <a:lvl7pPr indent="-228600" lvl="6" marL="3200400" rtl="0">
              <a:spcBef>
                <a:spcPts val="500"/>
              </a:spcBef>
              <a:spcAft>
                <a:spcPts val="0"/>
              </a:spcAft>
              <a:buSzPts val="2400"/>
              <a:buFont typeface="Arial"/>
              <a:buNone/>
              <a:defRPr/>
            </a:lvl7pPr>
            <a:lvl8pPr indent="-228600" lvl="7" marL="3657600" rtl="0">
              <a:spcBef>
                <a:spcPts val="500"/>
              </a:spcBef>
              <a:spcAft>
                <a:spcPts val="0"/>
              </a:spcAft>
              <a:buSzPts val="2400"/>
              <a:buFont typeface="Arial"/>
              <a:buNone/>
              <a:defRPr/>
            </a:lvl8pPr>
            <a:lvl9pPr indent="-228600" lvl="8" marL="4114800" rtl="0">
              <a:spcBef>
                <a:spcPts val="500"/>
              </a:spcBef>
              <a:spcAft>
                <a:spcPts val="0"/>
              </a:spcAft>
              <a:buSzPts val="2400"/>
              <a:buFont typeface="Arial"/>
              <a:buNone/>
              <a:defRPr/>
            </a:lvl9pPr>
          </a:lstStyle>
          <a:p/>
        </p:txBody>
      </p:sp>
      <p:sp>
        <p:nvSpPr>
          <p:cNvPr id="65" name="Google Shape;65;p6"/>
          <p:cNvSpPr txBox="1"/>
          <p:nvPr>
            <p:ph idx="4" type="body"/>
          </p:nvPr>
        </p:nvSpPr>
        <p:spPr>
          <a:xfrm>
            <a:off x="4629150" y="2505075"/>
            <a:ext cx="3887700" cy="36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81000" lvl="0" marL="457200" rtl="0" algn="l">
              <a:spcBef>
                <a:spcPts val="64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Noto Symbol"/>
              <a:buChar char="■"/>
              <a:defRPr/>
            </a:lvl1pPr>
            <a:lvl2pPr indent="-381000" lvl="1" marL="914400" rtl="0" algn="l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Noto Symbol"/>
              <a:buChar char="◻"/>
              <a:defRPr/>
            </a:lvl2pPr>
            <a:lvl3pPr indent="-381000" lvl="2" marL="1371600" rtl="0" algn="l">
              <a:spcBef>
                <a:spcPts val="48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Noto Symbol"/>
              <a:buChar char="■"/>
              <a:defRPr/>
            </a:lvl3pPr>
            <a:lvl4pPr indent="-381000" lvl="3" marL="1828800" rtl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Noto Symbol"/>
              <a:buChar char="◻"/>
              <a:defRPr/>
            </a:lvl4pPr>
            <a:lvl5pPr indent="-381000" lvl="4" marL="2286000" rtl="0" algn="l"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Noto Symbol"/>
              <a:buChar char="▪"/>
              <a:defRPr/>
            </a:lvl5pPr>
            <a:lvl6pPr indent="-3810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6pPr>
            <a:lvl7pPr indent="-3810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7pPr>
            <a:lvl8pPr indent="-3810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8pPr>
            <a:lvl9pPr indent="-3810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9pPr>
          </a:lstStyle>
          <a:p/>
        </p:txBody>
      </p:sp>
      <p:sp>
        <p:nvSpPr>
          <p:cNvPr id="66" name="Google Shape;66;p6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8890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7" name="Google Shape;67;p6"/>
          <p:cNvSpPr txBox="1"/>
          <p:nvPr>
            <p:ph idx="12" type="sldNum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374C8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374C81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374C81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374C81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374C81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374C81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374C81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374C81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374C81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sp>
        <p:nvSpPr>
          <p:cNvPr id="68" name="Google Shape;68;p6"/>
          <p:cNvSpPr txBox="1"/>
          <p:nvPr>
            <p:ph idx="10" type="dt"/>
          </p:nvPr>
        </p:nvSpPr>
        <p:spPr>
          <a:xfrm>
            <a:off x="457200" y="6245225"/>
            <a:ext cx="2133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88900" lvl="0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olo el título" type="titleOnly">
  <p:cSld name="TITLE_ONLY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7"/>
          <p:cNvSpPr txBox="1"/>
          <p:nvPr>
            <p:ph type="title"/>
          </p:nvPr>
        </p:nvSpPr>
        <p:spPr>
          <a:xfrm>
            <a:off x="457200" y="457200"/>
            <a:ext cx="8229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Char char="●"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4800"/>
              <a:buChar char="○"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4800"/>
              <a:buChar char="■"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4800"/>
              <a:buChar char="●"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4800"/>
              <a:buChar char="○"/>
              <a:defRPr/>
            </a:lvl5pPr>
            <a:lvl6pPr lvl="5" marL="457200" rtl="0" algn="l">
              <a:spcBef>
                <a:spcPts val="0"/>
              </a:spcBef>
              <a:spcAft>
                <a:spcPts val="0"/>
              </a:spcAft>
              <a:buSzPts val="4800"/>
              <a:buChar char="■"/>
              <a:defRPr/>
            </a:lvl6pPr>
            <a:lvl7pPr lvl="6" marL="914400" rtl="0" algn="l">
              <a:spcBef>
                <a:spcPts val="0"/>
              </a:spcBef>
              <a:spcAft>
                <a:spcPts val="0"/>
              </a:spcAft>
              <a:buSzPts val="4800"/>
              <a:buChar char="●"/>
              <a:defRPr/>
            </a:lvl7pPr>
            <a:lvl8pPr lvl="7" marL="1371600" rtl="0" algn="l">
              <a:spcBef>
                <a:spcPts val="0"/>
              </a:spcBef>
              <a:spcAft>
                <a:spcPts val="0"/>
              </a:spcAft>
              <a:buSzPts val="4800"/>
              <a:buChar char="○"/>
              <a:defRPr/>
            </a:lvl8pPr>
            <a:lvl9pPr lvl="8" marL="1828800" rtl="0" algn="l">
              <a:spcBef>
                <a:spcPts val="0"/>
              </a:spcBef>
              <a:spcAft>
                <a:spcPts val="0"/>
              </a:spcAft>
              <a:buSzPts val="4800"/>
              <a:buChar char="■"/>
              <a:defRPr/>
            </a:lvl9pPr>
          </a:lstStyle>
          <a:p/>
        </p:txBody>
      </p:sp>
      <p:sp>
        <p:nvSpPr>
          <p:cNvPr id="71" name="Google Shape;71;p7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8890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2" name="Google Shape;72;p7"/>
          <p:cNvSpPr txBox="1"/>
          <p:nvPr>
            <p:ph idx="12" type="sldNum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374C8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374C81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374C81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374C81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374C81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374C81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374C81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374C81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374C81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sp>
        <p:nvSpPr>
          <p:cNvPr id="73" name="Google Shape;73;p7"/>
          <p:cNvSpPr txBox="1"/>
          <p:nvPr>
            <p:ph idx="10" type="dt"/>
          </p:nvPr>
        </p:nvSpPr>
        <p:spPr>
          <a:xfrm>
            <a:off x="457200" y="6245225"/>
            <a:ext cx="2133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88900" lvl="0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En blanco" type="blank">
  <p:cSld name="BLANK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8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8890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6" name="Google Shape;76;p8"/>
          <p:cNvSpPr txBox="1"/>
          <p:nvPr>
            <p:ph idx="12" type="sldNum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374C8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374C81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374C81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374C81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374C81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374C81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374C81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374C81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374C81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sp>
        <p:nvSpPr>
          <p:cNvPr id="77" name="Google Shape;77;p8"/>
          <p:cNvSpPr txBox="1"/>
          <p:nvPr>
            <p:ph idx="10" type="dt"/>
          </p:nvPr>
        </p:nvSpPr>
        <p:spPr>
          <a:xfrm>
            <a:off x="457200" y="6245225"/>
            <a:ext cx="2133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88900" lvl="0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ido con título" type="objTx">
  <p:cSld name="OBJECT_WITH_CAPTION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9"/>
          <p:cNvSpPr txBox="1"/>
          <p:nvPr>
            <p:ph type="title"/>
          </p:nvPr>
        </p:nvSpPr>
        <p:spPr>
          <a:xfrm>
            <a:off x="630238" y="457200"/>
            <a:ext cx="29496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Char char="■"/>
              <a:defRPr/>
            </a:lvl9pPr>
          </a:lstStyle>
          <a:p/>
        </p:txBody>
      </p:sp>
      <p:sp>
        <p:nvSpPr>
          <p:cNvPr id="80" name="Google Shape;80;p9"/>
          <p:cNvSpPr txBox="1"/>
          <p:nvPr>
            <p:ph idx="1" type="body"/>
          </p:nvPr>
        </p:nvSpPr>
        <p:spPr>
          <a:xfrm>
            <a:off x="3887788" y="987425"/>
            <a:ext cx="4629300" cy="48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81000" lvl="0" marL="457200" rtl="0">
              <a:spcBef>
                <a:spcPts val="640"/>
              </a:spcBef>
              <a:spcAft>
                <a:spcPts val="0"/>
              </a:spcAft>
              <a:buSzPts val="2400"/>
              <a:buChar char="■"/>
              <a:defRPr/>
            </a:lvl1pPr>
            <a:lvl2pPr indent="-381000" lvl="1" marL="914400" rtl="0">
              <a:spcBef>
                <a:spcPts val="560"/>
              </a:spcBef>
              <a:spcAft>
                <a:spcPts val="0"/>
              </a:spcAft>
              <a:buSzPts val="2400"/>
              <a:buChar char="◻"/>
              <a:defRPr/>
            </a:lvl2pPr>
            <a:lvl3pPr indent="-381000" lvl="2" marL="1371600" rtl="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81000" lvl="3" marL="1828800" rtl="0">
              <a:spcBef>
                <a:spcPts val="400"/>
              </a:spcBef>
              <a:spcAft>
                <a:spcPts val="0"/>
              </a:spcAft>
              <a:buSzPts val="2400"/>
              <a:buChar char="◻"/>
              <a:defRPr/>
            </a:lvl4pPr>
            <a:lvl5pPr indent="-381000" lvl="4" marL="2286000" rtl="0">
              <a:spcBef>
                <a:spcPts val="400"/>
              </a:spcBef>
              <a:spcAft>
                <a:spcPts val="0"/>
              </a:spcAft>
              <a:buSzPts val="2400"/>
              <a:buChar char="▪"/>
              <a:defRPr/>
            </a:lvl5pPr>
            <a:lvl6pPr indent="-381000" lvl="5" marL="2743200" rtl="0"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6pPr>
            <a:lvl7pPr indent="-381000" lvl="6" marL="3200400" rtl="0"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7pPr>
            <a:lvl8pPr indent="-381000" lvl="7" marL="3657600" rtl="0"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8pPr>
            <a:lvl9pPr indent="-381000" lvl="8" marL="4114800" rtl="0"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9pPr>
          </a:lstStyle>
          <a:p/>
        </p:txBody>
      </p:sp>
      <p:sp>
        <p:nvSpPr>
          <p:cNvPr id="81" name="Google Shape;81;p9"/>
          <p:cNvSpPr txBox="1"/>
          <p:nvPr>
            <p:ph idx="2" type="body"/>
          </p:nvPr>
        </p:nvSpPr>
        <p:spPr>
          <a:xfrm>
            <a:off x="630238" y="2057400"/>
            <a:ext cx="2949600" cy="3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rtl="0">
              <a:spcBef>
                <a:spcPts val="640"/>
              </a:spcBef>
              <a:spcAft>
                <a:spcPts val="0"/>
              </a:spcAft>
              <a:buSzPts val="2400"/>
              <a:buFont typeface="Arial"/>
              <a:buNone/>
              <a:defRPr/>
            </a:lvl1pPr>
            <a:lvl2pPr indent="-228600" lvl="1" marL="914400" rtl="0">
              <a:spcBef>
                <a:spcPts val="560"/>
              </a:spcBef>
              <a:spcAft>
                <a:spcPts val="0"/>
              </a:spcAft>
              <a:buSzPts val="2400"/>
              <a:buFont typeface="Arial"/>
              <a:buNone/>
              <a:defRPr/>
            </a:lvl2pPr>
            <a:lvl3pPr indent="-228600" lvl="2" marL="1371600" rtl="0">
              <a:spcBef>
                <a:spcPts val="480"/>
              </a:spcBef>
              <a:spcAft>
                <a:spcPts val="0"/>
              </a:spcAft>
              <a:buSzPts val="2400"/>
              <a:buFont typeface="Arial"/>
              <a:buNone/>
              <a:defRPr/>
            </a:lvl3pPr>
            <a:lvl4pPr indent="-228600" lvl="3" marL="1828800" rtl="0">
              <a:spcBef>
                <a:spcPts val="400"/>
              </a:spcBef>
              <a:spcAft>
                <a:spcPts val="0"/>
              </a:spcAft>
              <a:buSzPts val="2400"/>
              <a:buFont typeface="Arial"/>
              <a:buNone/>
              <a:defRPr/>
            </a:lvl4pPr>
            <a:lvl5pPr indent="-228600" lvl="4" marL="2286000" rtl="0">
              <a:spcBef>
                <a:spcPts val="400"/>
              </a:spcBef>
              <a:spcAft>
                <a:spcPts val="0"/>
              </a:spcAft>
              <a:buSzPts val="2400"/>
              <a:buFont typeface="Arial"/>
              <a:buNone/>
              <a:defRPr/>
            </a:lvl5pPr>
            <a:lvl6pPr indent="-228600" lvl="5" marL="2743200" rtl="0">
              <a:spcBef>
                <a:spcPts val="500"/>
              </a:spcBef>
              <a:spcAft>
                <a:spcPts val="0"/>
              </a:spcAft>
              <a:buSzPts val="2400"/>
              <a:buFont typeface="Arial"/>
              <a:buNone/>
              <a:defRPr/>
            </a:lvl6pPr>
            <a:lvl7pPr indent="-228600" lvl="6" marL="3200400" rtl="0">
              <a:spcBef>
                <a:spcPts val="500"/>
              </a:spcBef>
              <a:spcAft>
                <a:spcPts val="0"/>
              </a:spcAft>
              <a:buSzPts val="2400"/>
              <a:buFont typeface="Arial"/>
              <a:buNone/>
              <a:defRPr/>
            </a:lvl7pPr>
            <a:lvl8pPr indent="-228600" lvl="7" marL="3657600" rtl="0">
              <a:spcBef>
                <a:spcPts val="500"/>
              </a:spcBef>
              <a:spcAft>
                <a:spcPts val="0"/>
              </a:spcAft>
              <a:buSzPts val="2400"/>
              <a:buFont typeface="Arial"/>
              <a:buNone/>
              <a:defRPr/>
            </a:lvl8pPr>
            <a:lvl9pPr indent="-228600" lvl="8" marL="4114800" rtl="0">
              <a:spcBef>
                <a:spcPts val="500"/>
              </a:spcBef>
              <a:spcAft>
                <a:spcPts val="0"/>
              </a:spcAft>
              <a:buSzPts val="2400"/>
              <a:buFont typeface="Arial"/>
              <a:buNone/>
              <a:defRPr/>
            </a:lvl9pPr>
          </a:lstStyle>
          <a:p/>
        </p:txBody>
      </p:sp>
      <p:sp>
        <p:nvSpPr>
          <p:cNvPr id="82" name="Google Shape;82;p9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8890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3" name="Google Shape;83;p9"/>
          <p:cNvSpPr txBox="1"/>
          <p:nvPr>
            <p:ph idx="12" type="sldNum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374C8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374C81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374C81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374C81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374C81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374C81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374C81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374C81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374C81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sp>
        <p:nvSpPr>
          <p:cNvPr id="84" name="Google Shape;84;p9"/>
          <p:cNvSpPr txBox="1"/>
          <p:nvPr>
            <p:ph idx="10" type="dt"/>
          </p:nvPr>
        </p:nvSpPr>
        <p:spPr>
          <a:xfrm>
            <a:off x="457200" y="6245225"/>
            <a:ext cx="2133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88900" lvl="0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magen con título" type="picTx">
  <p:cSld name="PICTURE_WITH_CAPTION_TEXT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0"/>
          <p:cNvSpPr txBox="1"/>
          <p:nvPr>
            <p:ph type="title"/>
          </p:nvPr>
        </p:nvSpPr>
        <p:spPr>
          <a:xfrm>
            <a:off x="630238" y="457200"/>
            <a:ext cx="29496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Char char="■"/>
              <a:defRPr/>
            </a:lvl9pPr>
          </a:lstStyle>
          <a:p/>
        </p:txBody>
      </p:sp>
      <p:sp>
        <p:nvSpPr>
          <p:cNvPr id="87" name="Google Shape;87;p10"/>
          <p:cNvSpPr/>
          <p:nvPr>
            <p:ph idx="2" type="pic"/>
          </p:nvPr>
        </p:nvSpPr>
        <p:spPr>
          <a:xfrm>
            <a:off x="3887788" y="987425"/>
            <a:ext cx="4629300" cy="4873500"/>
          </a:xfrm>
          <a:prstGeom prst="rect">
            <a:avLst/>
          </a:prstGeom>
          <a:noFill/>
          <a:ln>
            <a:noFill/>
          </a:ln>
        </p:spPr>
      </p:sp>
      <p:sp>
        <p:nvSpPr>
          <p:cNvPr id="88" name="Google Shape;88;p10"/>
          <p:cNvSpPr txBox="1"/>
          <p:nvPr>
            <p:ph idx="1" type="body"/>
          </p:nvPr>
        </p:nvSpPr>
        <p:spPr>
          <a:xfrm>
            <a:off x="630238" y="2057400"/>
            <a:ext cx="2949600" cy="3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rtl="0">
              <a:spcBef>
                <a:spcPts val="640"/>
              </a:spcBef>
              <a:spcAft>
                <a:spcPts val="0"/>
              </a:spcAft>
              <a:buSzPts val="2400"/>
              <a:buFont typeface="Arial"/>
              <a:buNone/>
              <a:defRPr/>
            </a:lvl1pPr>
            <a:lvl2pPr indent="-228600" lvl="1" marL="914400" rtl="0">
              <a:spcBef>
                <a:spcPts val="560"/>
              </a:spcBef>
              <a:spcAft>
                <a:spcPts val="0"/>
              </a:spcAft>
              <a:buSzPts val="2400"/>
              <a:buFont typeface="Arial"/>
              <a:buNone/>
              <a:defRPr/>
            </a:lvl2pPr>
            <a:lvl3pPr indent="-228600" lvl="2" marL="1371600" rtl="0">
              <a:spcBef>
                <a:spcPts val="480"/>
              </a:spcBef>
              <a:spcAft>
                <a:spcPts val="0"/>
              </a:spcAft>
              <a:buSzPts val="2400"/>
              <a:buFont typeface="Arial"/>
              <a:buNone/>
              <a:defRPr/>
            </a:lvl3pPr>
            <a:lvl4pPr indent="-228600" lvl="3" marL="1828800" rtl="0">
              <a:spcBef>
                <a:spcPts val="400"/>
              </a:spcBef>
              <a:spcAft>
                <a:spcPts val="0"/>
              </a:spcAft>
              <a:buSzPts val="2400"/>
              <a:buFont typeface="Arial"/>
              <a:buNone/>
              <a:defRPr/>
            </a:lvl4pPr>
            <a:lvl5pPr indent="-228600" lvl="4" marL="2286000" rtl="0">
              <a:spcBef>
                <a:spcPts val="400"/>
              </a:spcBef>
              <a:spcAft>
                <a:spcPts val="0"/>
              </a:spcAft>
              <a:buSzPts val="2400"/>
              <a:buFont typeface="Arial"/>
              <a:buNone/>
              <a:defRPr/>
            </a:lvl5pPr>
            <a:lvl6pPr indent="-228600" lvl="5" marL="2743200" rtl="0">
              <a:spcBef>
                <a:spcPts val="500"/>
              </a:spcBef>
              <a:spcAft>
                <a:spcPts val="0"/>
              </a:spcAft>
              <a:buSzPts val="2400"/>
              <a:buFont typeface="Arial"/>
              <a:buNone/>
              <a:defRPr/>
            </a:lvl6pPr>
            <a:lvl7pPr indent="-228600" lvl="6" marL="3200400" rtl="0">
              <a:spcBef>
                <a:spcPts val="500"/>
              </a:spcBef>
              <a:spcAft>
                <a:spcPts val="0"/>
              </a:spcAft>
              <a:buSzPts val="2400"/>
              <a:buFont typeface="Arial"/>
              <a:buNone/>
              <a:defRPr/>
            </a:lvl7pPr>
            <a:lvl8pPr indent="-228600" lvl="7" marL="3657600" rtl="0">
              <a:spcBef>
                <a:spcPts val="500"/>
              </a:spcBef>
              <a:spcAft>
                <a:spcPts val="0"/>
              </a:spcAft>
              <a:buSzPts val="2400"/>
              <a:buFont typeface="Arial"/>
              <a:buNone/>
              <a:defRPr/>
            </a:lvl8pPr>
            <a:lvl9pPr indent="-228600" lvl="8" marL="4114800" rtl="0">
              <a:spcBef>
                <a:spcPts val="500"/>
              </a:spcBef>
              <a:spcAft>
                <a:spcPts val="0"/>
              </a:spcAft>
              <a:buSzPts val="2400"/>
              <a:buFont typeface="Arial"/>
              <a:buNone/>
              <a:defRPr/>
            </a:lvl9pPr>
          </a:lstStyle>
          <a:p/>
        </p:txBody>
      </p:sp>
      <p:sp>
        <p:nvSpPr>
          <p:cNvPr id="89" name="Google Shape;89;p10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8890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" name="Google Shape;90;p10"/>
          <p:cNvSpPr txBox="1"/>
          <p:nvPr>
            <p:ph idx="12" type="sldNum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374C8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374C81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374C81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374C81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374C81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374C81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374C81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374C81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374C81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sp>
        <p:nvSpPr>
          <p:cNvPr id="91" name="Google Shape;91;p10"/>
          <p:cNvSpPr txBox="1"/>
          <p:nvPr>
            <p:ph idx="10" type="dt"/>
          </p:nvPr>
        </p:nvSpPr>
        <p:spPr>
          <a:xfrm>
            <a:off x="457200" y="6245225"/>
            <a:ext cx="2133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88900" lvl="0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BF3F5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8890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" name="Google Shape;7;p1"/>
          <p:cNvSpPr txBox="1"/>
          <p:nvPr>
            <p:ph idx="12" type="sldNum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374C8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374C81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374C81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374C81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374C81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374C81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374C81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374C81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374C81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grpSp>
        <p:nvGrpSpPr>
          <p:cNvPr id="8" name="Google Shape;8;p1"/>
          <p:cNvGrpSpPr/>
          <p:nvPr/>
        </p:nvGrpSpPr>
        <p:grpSpPr>
          <a:xfrm>
            <a:off x="0" y="0"/>
            <a:ext cx="8985250" cy="611187"/>
            <a:chOff x="0" y="0"/>
            <a:chExt cx="5660" cy="385"/>
          </a:xfrm>
        </p:grpSpPr>
        <p:sp>
          <p:nvSpPr>
            <p:cNvPr id="9" name="Google Shape;9;p1"/>
            <p:cNvSpPr/>
            <p:nvPr/>
          </p:nvSpPr>
          <p:spPr>
            <a:xfrm>
              <a:off x="0" y="0"/>
              <a:ext cx="300" cy="300"/>
            </a:xfrm>
            <a:prstGeom prst="rect">
              <a:avLst/>
            </a:prstGeom>
            <a:gradFill>
              <a:gsLst>
                <a:gs pos="0">
                  <a:schemeClr val="folHlink"/>
                </a:gs>
                <a:gs pos="100000">
                  <a:srgbClr val="EBF3F5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0" name="Google Shape;10;p1"/>
            <p:cNvSpPr/>
            <p:nvPr/>
          </p:nvSpPr>
          <p:spPr>
            <a:xfrm>
              <a:off x="260" y="85"/>
              <a:ext cx="5400" cy="3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EBF3F5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1" name="Google Shape;11;p1"/>
            <p:cNvSpPr/>
            <p:nvPr/>
          </p:nvSpPr>
          <p:spPr>
            <a:xfrm>
              <a:off x="258" y="85"/>
              <a:ext cx="0" cy="0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2;p1"/>
            <p:cNvSpPr/>
            <p:nvPr/>
          </p:nvSpPr>
          <p:spPr>
            <a:xfrm>
              <a:off x="345" y="0"/>
              <a:ext cx="0" cy="0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3;p1"/>
            <p:cNvSpPr/>
            <p:nvPr/>
          </p:nvSpPr>
          <p:spPr>
            <a:xfrm>
              <a:off x="345" y="85"/>
              <a:ext cx="0" cy="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4;p1"/>
            <p:cNvSpPr/>
            <p:nvPr/>
          </p:nvSpPr>
          <p:spPr>
            <a:xfrm>
              <a:off x="173" y="173"/>
              <a:ext cx="0" cy="0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5;p1"/>
            <p:cNvSpPr/>
            <p:nvPr/>
          </p:nvSpPr>
          <p:spPr>
            <a:xfrm>
              <a:off x="83" y="86"/>
              <a:ext cx="0" cy="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6" name="Google Shape;16;p1"/>
            <p:cNvSpPr/>
            <p:nvPr/>
          </p:nvSpPr>
          <p:spPr>
            <a:xfrm>
              <a:off x="258" y="171"/>
              <a:ext cx="0" cy="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7;p1"/>
            <p:cNvSpPr/>
            <p:nvPr/>
          </p:nvSpPr>
          <p:spPr>
            <a:xfrm>
              <a:off x="173" y="258"/>
              <a:ext cx="0" cy="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" name="Google Shape;18;p1"/>
          <p:cNvSpPr txBox="1"/>
          <p:nvPr>
            <p:ph type="title"/>
          </p:nvPr>
        </p:nvSpPr>
        <p:spPr>
          <a:xfrm>
            <a:off x="457200" y="457200"/>
            <a:ext cx="8229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304800" lvl="0" marL="0" marR="0" rtl="0" algn="ct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Char char="●"/>
              <a:defRPr b="1" sz="4800">
                <a:solidFill>
                  <a:srgbClr val="1C4587"/>
                </a:solidFill>
              </a:defRPr>
            </a:lvl1pPr>
            <a:lvl2pPr indent="-304800" lvl="1" marL="0" marR="0" rtl="0" algn="l">
              <a:spcBef>
                <a:spcPts val="0"/>
              </a:spcBef>
              <a:spcAft>
                <a:spcPts val="0"/>
              </a:spcAft>
              <a:buSzPts val="4800"/>
              <a:buChar char="○"/>
              <a:defRPr b="1" sz="4800"/>
            </a:lvl2pPr>
            <a:lvl3pPr indent="-304800" lvl="2" marL="0" marR="0" rtl="0" algn="l">
              <a:spcBef>
                <a:spcPts val="0"/>
              </a:spcBef>
              <a:spcAft>
                <a:spcPts val="0"/>
              </a:spcAft>
              <a:buSzPts val="4800"/>
              <a:buChar char="■"/>
              <a:defRPr b="1" sz="4800"/>
            </a:lvl3pPr>
            <a:lvl4pPr indent="-304800" lvl="3" marL="0" marR="0" rtl="0" algn="l">
              <a:spcBef>
                <a:spcPts val="0"/>
              </a:spcBef>
              <a:spcAft>
                <a:spcPts val="0"/>
              </a:spcAft>
              <a:buSzPts val="4800"/>
              <a:buChar char="●"/>
              <a:defRPr b="1" sz="4800"/>
            </a:lvl4pPr>
            <a:lvl5pPr indent="-304800" lvl="4" marL="0" marR="0" rtl="0" algn="l">
              <a:spcBef>
                <a:spcPts val="0"/>
              </a:spcBef>
              <a:spcAft>
                <a:spcPts val="0"/>
              </a:spcAft>
              <a:buSzPts val="4800"/>
              <a:buChar char="○"/>
              <a:defRPr b="1" sz="4800"/>
            </a:lvl5pPr>
            <a:lvl6pPr indent="-304800" lvl="5" marL="457200" marR="0" rtl="0" algn="l">
              <a:spcBef>
                <a:spcPts val="0"/>
              </a:spcBef>
              <a:spcAft>
                <a:spcPts val="0"/>
              </a:spcAft>
              <a:buSzPts val="4800"/>
              <a:buChar char="■"/>
              <a:defRPr b="1" sz="4800"/>
            </a:lvl6pPr>
            <a:lvl7pPr indent="-304800" lvl="6" marL="914400" marR="0" rtl="0" algn="l">
              <a:spcBef>
                <a:spcPts val="0"/>
              </a:spcBef>
              <a:spcAft>
                <a:spcPts val="0"/>
              </a:spcAft>
              <a:buSzPts val="4800"/>
              <a:buChar char="●"/>
              <a:defRPr b="1" sz="4800"/>
            </a:lvl7pPr>
            <a:lvl8pPr indent="-304800" lvl="7" marL="1371600" marR="0" rtl="0" algn="l">
              <a:spcBef>
                <a:spcPts val="0"/>
              </a:spcBef>
              <a:spcAft>
                <a:spcPts val="0"/>
              </a:spcAft>
              <a:buSzPts val="4800"/>
              <a:buChar char="○"/>
              <a:defRPr b="1" sz="4800"/>
            </a:lvl8pPr>
            <a:lvl9pPr indent="-304800" lvl="8" marL="1828800" marR="0" rtl="0" algn="l">
              <a:spcBef>
                <a:spcPts val="0"/>
              </a:spcBef>
              <a:spcAft>
                <a:spcPts val="0"/>
              </a:spcAft>
              <a:buSzPts val="4800"/>
              <a:buChar char="■"/>
              <a:defRPr b="1" sz="4800"/>
            </a:lvl9pPr>
          </a:lstStyle>
          <a:p/>
        </p:txBody>
      </p:sp>
      <p:sp>
        <p:nvSpPr>
          <p:cNvPr id="19" name="Google Shape;19;p1"/>
          <p:cNvSpPr txBox="1"/>
          <p:nvPr>
            <p:ph idx="1" type="body"/>
          </p:nvPr>
        </p:nvSpPr>
        <p:spPr>
          <a:xfrm>
            <a:off x="457200" y="1981200"/>
            <a:ext cx="82296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810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Noto Symbol"/>
              <a:buChar char="■"/>
              <a:defRPr sz="2400"/>
            </a:lvl1pPr>
            <a:lvl2pPr indent="-3810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Noto Symbol"/>
              <a:buChar char="◻"/>
              <a:defRPr sz="2400"/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Noto Symbol"/>
              <a:buChar char="■"/>
              <a:defRPr sz="2400"/>
            </a:lvl3pPr>
            <a:lvl4pPr indent="-3810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Noto Symbol"/>
              <a:buChar char="◻"/>
              <a:defRPr sz="2400"/>
            </a:lvl4pPr>
            <a:lvl5pPr indent="-3810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Noto Symbol"/>
              <a:buChar char="▪"/>
              <a:defRPr sz="2400"/>
            </a:lvl5pPr>
            <a:lvl6pPr indent="-3810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/>
            </a:lvl6pPr>
            <a:lvl7pPr indent="-3810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/>
            </a:lvl7pPr>
            <a:lvl8pPr indent="-3810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/>
            </a:lvl8pPr>
            <a:lvl9pPr indent="-3810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/>
            </a:lvl9pPr>
          </a:lstStyle>
          <a:p/>
        </p:txBody>
      </p:sp>
      <p:sp>
        <p:nvSpPr>
          <p:cNvPr id="20" name="Google Shape;20;p1"/>
          <p:cNvSpPr txBox="1"/>
          <p:nvPr>
            <p:ph idx="10" type="dt"/>
          </p:nvPr>
        </p:nvSpPr>
        <p:spPr>
          <a:xfrm>
            <a:off x="457200" y="6245225"/>
            <a:ext cx="2133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88900" lvl="0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0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1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4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6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8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5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6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2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jpg"/><Relationship Id="rId4" Type="http://schemas.openxmlformats.org/officeDocument/2006/relationships/image" Target="../media/image7.jpg"/><Relationship Id="rId5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3"/>
          <p:cNvSpPr txBox="1"/>
          <p:nvPr>
            <p:ph type="ctrTitle"/>
          </p:nvPr>
        </p:nvSpPr>
        <p:spPr>
          <a:xfrm>
            <a:off x="2971800" y="1828800"/>
            <a:ext cx="6019800" cy="220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Sistema de Tutorías</a:t>
            </a:r>
            <a:endParaRPr sz="4800"/>
          </a:p>
        </p:txBody>
      </p:sp>
      <p:sp>
        <p:nvSpPr>
          <p:cNvPr id="109" name="Google Shape;109;p13"/>
          <p:cNvSpPr txBox="1"/>
          <p:nvPr>
            <p:ph idx="1" type="subTitle"/>
          </p:nvPr>
        </p:nvSpPr>
        <p:spPr>
          <a:xfrm>
            <a:off x="2971800" y="4267200"/>
            <a:ext cx="6019800" cy="175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80"/>
              </a:spcBef>
              <a:spcAft>
                <a:spcPts val="0"/>
              </a:spcAft>
              <a:buNone/>
            </a:pPr>
            <a:r>
              <a:rPr i="1" lang="es-419" sz="3000"/>
              <a:t>Análisis y Diseño Orientado a Objetos</a:t>
            </a:r>
            <a:endParaRPr i="1" sz="3000"/>
          </a:p>
          <a:p>
            <a:pPr indent="0" lvl="0" marL="0" rtl="0" algn="ctr">
              <a:spcBef>
                <a:spcPts val="680"/>
              </a:spcBef>
              <a:spcAft>
                <a:spcPts val="0"/>
              </a:spcAft>
              <a:buNone/>
            </a:pPr>
            <a:r>
              <a:rPr i="1" lang="es-419" sz="3000"/>
              <a:t>Grupo: 2CV6</a:t>
            </a:r>
            <a:endParaRPr i="1" sz="3000"/>
          </a:p>
        </p:txBody>
      </p:sp>
      <p:sp>
        <p:nvSpPr>
          <p:cNvPr id="110" name="Google Shape;110;p13"/>
          <p:cNvSpPr txBox="1"/>
          <p:nvPr>
            <p:ph idx="12" type="sldNum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2"/>
          <p:cNvSpPr txBox="1"/>
          <p:nvPr>
            <p:ph idx="12" type="sldNum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pic>
        <p:nvPicPr>
          <p:cNvPr descr="1.jpg" id="178" name="Google Shape;17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46125"/>
            <a:ext cx="9144000" cy="5302276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2"/>
          <p:cNvSpPr txBox="1"/>
          <p:nvPr>
            <p:ph type="title"/>
          </p:nvPr>
        </p:nvSpPr>
        <p:spPr>
          <a:xfrm>
            <a:off x="457200" y="-133625"/>
            <a:ext cx="5238000" cy="92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600">
                <a:solidFill>
                  <a:srgbClr val="BF9000"/>
                </a:solidFill>
              </a:rPr>
              <a:t>&gt;&gt;Modelo</a:t>
            </a:r>
            <a:r>
              <a:rPr lang="es-419">
                <a:solidFill>
                  <a:srgbClr val="BF9000"/>
                </a:solidFill>
              </a:rPr>
              <a:t> </a:t>
            </a:r>
            <a:endParaRPr>
              <a:solidFill>
                <a:srgbClr val="BF9000"/>
              </a:solidFill>
            </a:endParaRPr>
          </a:p>
        </p:txBody>
      </p:sp>
      <p:sp>
        <p:nvSpPr>
          <p:cNvPr id="180" name="Google Shape;180;p22"/>
          <p:cNvSpPr/>
          <p:nvPr/>
        </p:nvSpPr>
        <p:spPr>
          <a:xfrm>
            <a:off x="3322075" y="4163275"/>
            <a:ext cx="1582500" cy="827100"/>
          </a:xfrm>
          <a:prstGeom prst="ellipse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22"/>
          <p:cNvSpPr/>
          <p:nvPr/>
        </p:nvSpPr>
        <p:spPr>
          <a:xfrm>
            <a:off x="5816675" y="3811175"/>
            <a:ext cx="1243200" cy="701400"/>
          </a:xfrm>
          <a:prstGeom prst="ellipse">
            <a:avLst/>
          </a:prstGeom>
          <a:noFill/>
          <a:ln cap="flat" cmpd="sng" w="7620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22"/>
          <p:cNvSpPr txBox="1"/>
          <p:nvPr/>
        </p:nvSpPr>
        <p:spPr>
          <a:xfrm>
            <a:off x="7059875" y="4073300"/>
            <a:ext cx="12580200" cy="14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RN5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RN3</a:t>
            </a:r>
            <a:endParaRPr/>
          </a:p>
        </p:txBody>
      </p:sp>
      <p:sp>
        <p:nvSpPr>
          <p:cNvPr id="183" name="Google Shape;183;p22"/>
          <p:cNvSpPr txBox="1"/>
          <p:nvPr/>
        </p:nvSpPr>
        <p:spPr>
          <a:xfrm>
            <a:off x="2424325" y="2009350"/>
            <a:ext cx="10974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chemeClr val="dk1"/>
                </a:solidFill>
              </a:rPr>
              <a:t>RN6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84" name="Google Shape;184;p22"/>
          <p:cNvSpPr/>
          <p:nvPr/>
        </p:nvSpPr>
        <p:spPr>
          <a:xfrm>
            <a:off x="3064250" y="1887250"/>
            <a:ext cx="1243200" cy="827100"/>
          </a:xfrm>
          <a:prstGeom prst="ellipse">
            <a:avLst/>
          </a:prstGeom>
          <a:noFill/>
          <a:ln cap="flat" cmpd="sng" w="7620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22"/>
          <p:cNvSpPr/>
          <p:nvPr/>
        </p:nvSpPr>
        <p:spPr>
          <a:xfrm>
            <a:off x="5816675" y="4649375"/>
            <a:ext cx="1243200" cy="701400"/>
          </a:xfrm>
          <a:prstGeom prst="ellipse">
            <a:avLst/>
          </a:prstGeom>
          <a:noFill/>
          <a:ln cap="flat" cmpd="sng" w="7620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22"/>
          <p:cNvSpPr/>
          <p:nvPr/>
        </p:nvSpPr>
        <p:spPr>
          <a:xfrm>
            <a:off x="7971975" y="3811175"/>
            <a:ext cx="1243200" cy="920400"/>
          </a:xfrm>
          <a:prstGeom prst="ellipse">
            <a:avLst/>
          </a:prstGeom>
          <a:noFill/>
          <a:ln cap="flat" cmpd="sng" w="7620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22"/>
          <p:cNvSpPr txBox="1"/>
          <p:nvPr/>
        </p:nvSpPr>
        <p:spPr>
          <a:xfrm>
            <a:off x="2424325" y="975025"/>
            <a:ext cx="1097400" cy="82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chemeClr val="dk1"/>
                </a:solidFill>
              </a:rPr>
              <a:t>RN5</a:t>
            </a:r>
            <a:endParaRPr/>
          </a:p>
        </p:txBody>
      </p:sp>
      <p:sp>
        <p:nvSpPr>
          <p:cNvPr id="188" name="Google Shape;188;p22"/>
          <p:cNvSpPr txBox="1"/>
          <p:nvPr/>
        </p:nvSpPr>
        <p:spPr>
          <a:xfrm>
            <a:off x="8254825" y="4649375"/>
            <a:ext cx="1097400" cy="70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chemeClr val="dk1"/>
                </a:solidFill>
              </a:rPr>
              <a:t>RN1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3"/>
          <p:cNvSpPr txBox="1"/>
          <p:nvPr>
            <p:ph idx="12" type="sldNum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pic>
        <p:nvPicPr>
          <p:cNvPr descr="2.jpg" id="194" name="Google Shape;19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933450"/>
            <a:ext cx="8686800" cy="5314950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23"/>
          <p:cNvSpPr txBox="1"/>
          <p:nvPr>
            <p:ph type="title"/>
          </p:nvPr>
        </p:nvSpPr>
        <p:spPr>
          <a:xfrm>
            <a:off x="457200" y="-133625"/>
            <a:ext cx="5238000" cy="92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600">
                <a:solidFill>
                  <a:srgbClr val="BF9000"/>
                </a:solidFill>
              </a:rPr>
              <a:t>&gt;&gt;Modelo</a:t>
            </a:r>
            <a:r>
              <a:rPr lang="es-419">
                <a:solidFill>
                  <a:srgbClr val="BF9000"/>
                </a:solidFill>
              </a:rPr>
              <a:t> </a:t>
            </a:r>
            <a:endParaRPr>
              <a:solidFill>
                <a:srgbClr val="BF9000"/>
              </a:solidFill>
            </a:endParaRPr>
          </a:p>
        </p:txBody>
      </p:sp>
      <p:sp>
        <p:nvSpPr>
          <p:cNvPr id="196" name="Google Shape;196;p23"/>
          <p:cNvSpPr/>
          <p:nvPr/>
        </p:nvSpPr>
        <p:spPr>
          <a:xfrm>
            <a:off x="2324800" y="3692775"/>
            <a:ext cx="1482000" cy="920400"/>
          </a:xfrm>
          <a:prstGeom prst="ellipse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23"/>
          <p:cNvSpPr/>
          <p:nvPr/>
        </p:nvSpPr>
        <p:spPr>
          <a:xfrm>
            <a:off x="2890025" y="1343175"/>
            <a:ext cx="2029500" cy="701400"/>
          </a:xfrm>
          <a:prstGeom prst="ellipse">
            <a:avLst/>
          </a:prstGeom>
          <a:noFill/>
          <a:ln cap="flat" cmpd="sng" w="7620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23"/>
          <p:cNvSpPr txBox="1"/>
          <p:nvPr/>
        </p:nvSpPr>
        <p:spPr>
          <a:xfrm>
            <a:off x="2324800" y="1343175"/>
            <a:ext cx="1032000" cy="70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chemeClr val="dk1"/>
                </a:solidFill>
              </a:rPr>
              <a:t>RN6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4"/>
          <p:cNvSpPr txBox="1"/>
          <p:nvPr>
            <p:ph type="title"/>
          </p:nvPr>
        </p:nvSpPr>
        <p:spPr>
          <a:xfrm>
            <a:off x="417950" y="0"/>
            <a:ext cx="4293300" cy="63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600">
                <a:solidFill>
                  <a:srgbClr val="BF9000"/>
                </a:solidFill>
                <a:latin typeface="Verdana"/>
                <a:ea typeface="Verdana"/>
                <a:cs typeface="Verdana"/>
                <a:sym typeface="Verdana"/>
              </a:rPr>
              <a:t>&gt;&gt;Modelo</a:t>
            </a:r>
            <a:r>
              <a:rPr lang="es-419">
                <a:solidFill>
                  <a:srgbClr val="BF9000"/>
                </a:solidFill>
              </a:rPr>
              <a:t> </a:t>
            </a:r>
            <a:endParaRPr>
              <a:solidFill>
                <a:srgbClr val="BF9000"/>
              </a:solidFill>
            </a:endParaRPr>
          </a:p>
        </p:txBody>
      </p:sp>
      <p:sp>
        <p:nvSpPr>
          <p:cNvPr id="204" name="Google Shape;204;p24"/>
          <p:cNvSpPr txBox="1"/>
          <p:nvPr>
            <p:ph idx="12" type="sldNum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pic>
        <p:nvPicPr>
          <p:cNvPr descr="ultimo_definitivo.jpg" id="205" name="Google Shape;20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975" y="619863"/>
            <a:ext cx="8362049" cy="5618276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24"/>
          <p:cNvSpPr/>
          <p:nvPr/>
        </p:nvSpPr>
        <p:spPr>
          <a:xfrm>
            <a:off x="3749875" y="2520850"/>
            <a:ext cx="1097700" cy="701400"/>
          </a:xfrm>
          <a:prstGeom prst="ellipse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24"/>
          <p:cNvSpPr txBox="1"/>
          <p:nvPr/>
        </p:nvSpPr>
        <p:spPr>
          <a:xfrm>
            <a:off x="3237900" y="853750"/>
            <a:ext cx="766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RN6</a:t>
            </a:r>
            <a:endParaRPr/>
          </a:p>
        </p:txBody>
      </p:sp>
      <p:sp>
        <p:nvSpPr>
          <p:cNvPr id="208" name="Google Shape;208;p24"/>
          <p:cNvSpPr/>
          <p:nvPr/>
        </p:nvSpPr>
        <p:spPr>
          <a:xfrm>
            <a:off x="1157200" y="3702000"/>
            <a:ext cx="1097700" cy="939300"/>
          </a:xfrm>
          <a:prstGeom prst="ellipse">
            <a:avLst/>
          </a:prstGeom>
          <a:noFill/>
          <a:ln cap="flat" cmpd="sng" w="7620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24"/>
          <p:cNvSpPr txBox="1"/>
          <p:nvPr/>
        </p:nvSpPr>
        <p:spPr>
          <a:xfrm>
            <a:off x="988300" y="4510125"/>
            <a:ext cx="12580200" cy="14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RN4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5"/>
          <p:cNvSpPr txBox="1"/>
          <p:nvPr>
            <p:ph idx="12" type="sldNum"/>
          </p:nvPr>
        </p:nvSpPr>
        <p:spPr>
          <a:xfrm>
            <a:off x="6217975" y="6248400"/>
            <a:ext cx="21336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sp>
        <p:nvSpPr>
          <p:cNvPr id="215" name="Google Shape;215;p25"/>
          <p:cNvSpPr txBox="1"/>
          <p:nvPr/>
        </p:nvSpPr>
        <p:spPr>
          <a:xfrm>
            <a:off x="1153950" y="1448188"/>
            <a:ext cx="6836100" cy="423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-419" sz="2000">
                <a:solidFill>
                  <a:schemeClr val="dk1"/>
                </a:solidFill>
                <a:highlight>
                  <a:srgbClr val="D9EAD3"/>
                </a:highlight>
              </a:rPr>
              <a:t>RN1 - Número máximo de tutorados (Tutoría individual).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2000">
                <a:solidFill>
                  <a:schemeClr val="dk1"/>
                </a:solidFill>
              </a:rPr>
              <a:t>Tipo: </a:t>
            </a:r>
            <a:r>
              <a:rPr lang="es-419" sz="2000">
                <a:solidFill>
                  <a:schemeClr val="dk1"/>
                </a:solidFill>
              </a:rPr>
              <a:t>Restricción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2000">
                <a:solidFill>
                  <a:schemeClr val="dk1"/>
                </a:solidFill>
              </a:rPr>
              <a:t>Descripción:</a:t>
            </a:r>
            <a:r>
              <a:rPr lang="es-419" sz="2000">
                <a:solidFill>
                  <a:schemeClr val="dk1"/>
                </a:solidFill>
              </a:rPr>
              <a:t> Un tutor individual tendrá como máximo 10 tutorados por periodo.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2000">
                <a:solidFill>
                  <a:schemeClr val="dk1"/>
                </a:solidFill>
                <a:highlight>
                  <a:srgbClr val="D9EAD3"/>
                </a:highlight>
              </a:rPr>
              <a:t>RN2 - Mínimo número de sesiones requeridas para tener derecho a constancia en la tutoría grupal.</a:t>
            </a:r>
            <a:endParaRPr b="1" sz="20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2000">
                <a:solidFill>
                  <a:schemeClr val="dk1"/>
                </a:solidFill>
              </a:rPr>
              <a:t>Tipo:</a:t>
            </a:r>
            <a:r>
              <a:rPr lang="es-419" sz="2000">
                <a:solidFill>
                  <a:schemeClr val="dk1"/>
                </a:solidFill>
              </a:rPr>
              <a:t> Restricción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2000">
                <a:solidFill>
                  <a:schemeClr val="dk1"/>
                </a:solidFill>
              </a:rPr>
              <a:t>Descripción:</a:t>
            </a:r>
            <a:r>
              <a:rPr lang="es-419" sz="2000">
                <a:solidFill>
                  <a:schemeClr val="dk1"/>
                </a:solidFill>
              </a:rPr>
              <a:t> Este dato varía según la duración en semanas del semestre en curso, es el mínimo requerido por el tutor para tener derecho a conseguir una constancia de participación</a:t>
            </a:r>
            <a:r>
              <a:rPr lang="es-419" sz="1600">
                <a:solidFill>
                  <a:schemeClr val="dk1"/>
                </a:solidFill>
              </a:rPr>
              <a:t>.</a:t>
            </a:r>
            <a:endParaRPr sz="1600"/>
          </a:p>
        </p:txBody>
      </p:sp>
      <p:sp>
        <p:nvSpPr>
          <p:cNvPr id="216" name="Google Shape;216;p25"/>
          <p:cNvSpPr txBox="1"/>
          <p:nvPr>
            <p:ph type="title"/>
          </p:nvPr>
        </p:nvSpPr>
        <p:spPr>
          <a:xfrm>
            <a:off x="457200" y="-114625"/>
            <a:ext cx="5238000" cy="92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600">
                <a:solidFill>
                  <a:srgbClr val="BF9000"/>
                </a:solidFill>
              </a:rPr>
              <a:t>&gt;&gt;&gt;Reglas de Negocio</a:t>
            </a:r>
            <a:r>
              <a:rPr lang="es-419">
                <a:solidFill>
                  <a:srgbClr val="BF9000"/>
                </a:solidFill>
              </a:rPr>
              <a:t> </a:t>
            </a:r>
            <a:endParaRPr>
              <a:solidFill>
                <a:srgbClr val="BF9000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6"/>
          <p:cNvSpPr txBox="1"/>
          <p:nvPr>
            <p:ph idx="12" type="sldNum"/>
          </p:nvPr>
        </p:nvSpPr>
        <p:spPr>
          <a:xfrm>
            <a:off x="6259900" y="6248400"/>
            <a:ext cx="21336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sp>
        <p:nvSpPr>
          <p:cNvPr id="222" name="Google Shape;222;p26"/>
          <p:cNvSpPr txBox="1"/>
          <p:nvPr/>
        </p:nvSpPr>
        <p:spPr>
          <a:xfrm>
            <a:off x="1446950" y="1594926"/>
            <a:ext cx="6574200" cy="42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800">
                <a:solidFill>
                  <a:schemeClr val="dk1"/>
                </a:solidFill>
                <a:highlight>
                  <a:srgbClr val="D9EAD3"/>
                </a:highlight>
              </a:rPr>
              <a:t>RN3 - Especificaciones en el cambio de tutor individual.</a:t>
            </a:r>
            <a:endParaRPr b="1" sz="18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800">
                <a:solidFill>
                  <a:schemeClr val="dk1"/>
                </a:solidFill>
              </a:rPr>
              <a:t>Tipo:</a:t>
            </a:r>
            <a:r>
              <a:rPr lang="es-419" sz="1800">
                <a:solidFill>
                  <a:schemeClr val="dk1"/>
                </a:solidFill>
              </a:rPr>
              <a:t> Restricción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800">
                <a:solidFill>
                  <a:schemeClr val="dk1"/>
                </a:solidFill>
              </a:rPr>
              <a:t>Descripción:</a:t>
            </a:r>
            <a:r>
              <a:rPr lang="es-419" sz="1800">
                <a:solidFill>
                  <a:schemeClr val="dk1"/>
                </a:solidFill>
              </a:rPr>
              <a:t> Un tutorado podrá solicitar un único cambio de tutor en el sistema siempre y cuando no haya pasado un plazo mayor a 2 semanas iniciado el proceso de inscripción de tutorías individuales.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800">
                <a:solidFill>
                  <a:schemeClr val="dk1"/>
                </a:solidFill>
                <a:highlight>
                  <a:srgbClr val="D9EAD3"/>
                </a:highlight>
              </a:rPr>
              <a:t>RN4 - Tiempo de respuesta a solicitud de Cambio de tutor.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800">
                <a:solidFill>
                  <a:schemeClr val="dk1"/>
                </a:solidFill>
              </a:rPr>
              <a:t>Tipo: </a:t>
            </a:r>
            <a:r>
              <a:rPr lang="es-419" sz="1800">
                <a:solidFill>
                  <a:schemeClr val="dk1"/>
                </a:solidFill>
              </a:rPr>
              <a:t>Restricción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800">
                <a:solidFill>
                  <a:schemeClr val="dk1"/>
                </a:solidFill>
              </a:rPr>
              <a:t>Descripción: </a:t>
            </a:r>
            <a:r>
              <a:rPr lang="es-419" sz="1800">
                <a:solidFill>
                  <a:schemeClr val="dk1"/>
                </a:solidFill>
              </a:rPr>
              <a:t>Únicamente el coordinador puede responder a las solicitudes de cambio de tutor expedidas por los tutorados. Si el coordinador no ha dado respuesta a una solicitud de cambio de tutor en dos días desde que se envió dicha solicitud, esta es eliminada.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223" name="Google Shape;223;p26"/>
          <p:cNvSpPr txBox="1"/>
          <p:nvPr>
            <p:ph type="title"/>
          </p:nvPr>
        </p:nvSpPr>
        <p:spPr>
          <a:xfrm>
            <a:off x="457200" y="-133625"/>
            <a:ext cx="5238000" cy="92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600">
                <a:solidFill>
                  <a:srgbClr val="BF9000"/>
                </a:solidFill>
              </a:rPr>
              <a:t>&gt;&gt;&gt;Reglas de Negocio</a:t>
            </a:r>
            <a:r>
              <a:rPr lang="es-419">
                <a:solidFill>
                  <a:srgbClr val="BF9000"/>
                </a:solidFill>
              </a:rPr>
              <a:t> </a:t>
            </a:r>
            <a:endParaRPr>
              <a:solidFill>
                <a:srgbClr val="BF9000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7"/>
          <p:cNvSpPr txBox="1"/>
          <p:nvPr>
            <p:ph type="title"/>
          </p:nvPr>
        </p:nvSpPr>
        <p:spPr>
          <a:xfrm>
            <a:off x="457200" y="-133625"/>
            <a:ext cx="5238000" cy="92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600">
                <a:solidFill>
                  <a:srgbClr val="BF9000"/>
                </a:solidFill>
              </a:rPr>
              <a:t>&gt;&gt;&gt;Reglas de Negocio</a:t>
            </a:r>
            <a:r>
              <a:rPr lang="es-419">
                <a:solidFill>
                  <a:srgbClr val="BF9000"/>
                </a:solidFill>
              </a:rPr>
              <a:t> </a:t>
            </a:r>
            <a:endParaRPr>
              <a:solidFill>
                <a:srgbClr val="BF9000"/>
              </a:solidFill>
            </a:endParaRPr>
          </a:p>
        </p:txBody>
      </p:sp>
      <p:sp>
        <p:nvSpPr>
          <p:cNvPr id="229" name="Google Shape;229;p27"/>
          <p:cNvSpPr txBox="1"/>
          <p:nvPr>
            <p:ph idx="1" type="body"/>
          </p:nvPr>
        </p:nvSpPr>
        <p:spPr>
          <a:xfrm>
            <a:off x="337500" y="786775"/>
            <a:ext cx="8229600" cy="52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230" name="Google Shape;230;p27"/>
          <p:cNvSpPr txBox="1"/>
          <p:nvPr>
            <p:ph idx="12" type="sldNum"/>
          </p:nvPr>
        </p:nvSpPr>
        <p:spPr>
          <a:xfrm>
            <a:off x="6245925" y="6262375"/>
            <a:ext cx="21336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sp>
        <p:nvSpPr>
          <p:cNvPr id="231" name="Google Shape;231;p27"/>
          <p:cNvSpPr txBox="1"/>
          <p:nvPr/>
        </p:nvSpPr>
        <p:spPr>
          <a:xfrm>
            <a:off x="726200" y="1269750"/>
            <a:ext cx="7960500" cy="43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400">
                <a:solidFill>
                  <a:schemeClr val="dk1"/>
                </a:solidFill>
                <a:highlight>
                  <a:srgbClr val="D9EAD3"/>
                </a:highlight>
              </a:rPr>
              <a:t> </a:t>
            </a:r>
            <a:r>
              <a:rPr b="1" lang="es-419" sz="2400">
                <a:solidFill>
                  <a:schemeClr val="dk1"/>
                </a:solidFill>
                <a:highlight>
                  <a:srgbClr val="D9EAD3"/>
                </a:highlight>
              </a:rPr>
              <a:t>RN5 - Fechas para evaluación de tutores.</a:t>
            </a:r>
            <a:endParaRPr b="1" sz="24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2400">
                <a:solidFill>
                  <a:schemeClr val="dk1"/>
                </a:solidFill>
              </a:rPr>
              <a:t>Tipo: </a:t>
            </a:r>
            <a:r>
              <a:rPr lang="es-419" sz="2400">
                <a:solidFill>
                  <a:schemeClr val="dk1"/>
                </a:solidFill>
              </a:rPr>
              <a:t>Validación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2400">
                <a:solidFill>
                  <a:schemeClr val="dk1"/>
                </a:solidFill>
              </a:rPr>
              <a:t>Descripción: </a:t>
            </a:r>
            <a:r>
              <a:rPr lang="es-419" sz="2400">
                <a:solidFill>
                  <a:schemeClr val="dk1"/>
                </a:solidFill>
              </a:rPr>
              <a:t>El periodo de evaluación del tutor se hará cada evaluación parcial.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-419" sz="2400">
                <a:solidFill>
                  <a:schemeClr val="dk1"/>
                </a:solidFill>
              </a:rPr>
              <a:t>RN6 - Identificación de los usuarios</a:t>
            </a:r>
            <a:endParaRPr b="1" i="1" sz="24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400">
                <a:solidFill>
                  <a:schemeClr val="dk1"/>
                </a:solidFill>
              </a:rPr>
              <a:t>Descripción: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400">
                <a:solidFill>
                  <a:schemeClr val="dk1"/>
                </a:solidFill>
              </a:rPr>
              <a:t>	Los Tutores al ser empleados del IPN se identificarán ante el sistema con su número de empleado. Los alumnos tutorados ingresan con su número de boleta.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8"/>
          <p:cNvSpPr txBox="1"/>
          <p:nvPr>
            <p:ph type="title"/>
          </p:nvPr>
        </p:nvSpPr>
        <p:spPr>
          <a:xfrm>
            <a:off x="457200" y="-359700"/>
            <a:ext cx="8229600" cy="137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Máquinas de estado </a:t>
            </a:r>
            <a:endParaRPr/>
          </a:p>
        </p:txBody>
      </p:sp>
      <p:sp>
        <p:nvSpPr>
          <p:cNvPr id="237" name="Google Shape;237;p28"/>
          <p:cNvSpPr txBox="1"/>
          <p:nvPr>
            <p:ph idx="12" type="sldNum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pic>
        <p:nvPicPr>
          <p:cNvPr id="238" name="Google Shape;23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725" y="2124075"/>
            <a:ext cx="8972550" cy="260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9"/>
          <p:cNvSpPr txBox="1"/>
          <p:nvPr>
            <p:ph type="title"/>
          </p:nvPr>
        </p:nvSpPr>
        <p:spPr>
          <a:xfrm>
            <a:off x="457200" y="-283700"/>
            <a:ext cx="8229600" cy="137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Máquinas de estado </a:t>
            </a:r>
            <a:endParaRPr/>
          </a:p>
        </p:txBody>
      </p:sp>
      <p:sp>
        <p:nvSpPr>
          <p:cNvPr id="244" name="Google Shape;244;p29"/>
          <p:cNvSpPr txBox="1"/>
          <p:nvPr>
            <p:ph idx="12" type="sldNum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pic>
        <p:nvPicPr>
          <p:cNvPr id="245" name="Google Shape;24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20812"/>
            <a:ext cx="9143999" cy="4416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0"/>
          <p:cNvSpPr txBox="1"/>
          <p:nvPr>
            <p:ph type="title"/>
          </p:nvPr>
        </p:nvSpPr>
        <p:spPr>
          <a:xfrm>
            <a:off x="457200" y="457200"/>
            <a:ext cx="8229600" cy="137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Distribución del trabajo</a:t>
            </a:r>
            <a:endParaRPr/>
          </a:p>
        </p:txBody>
      </p:sp>
      <p:sp>
        <p:nvSpPr>
          <p:cNvPr id="251" name="Google Shape;251;p30"/>
          <p:cNvSpPr txBox="1"/>
          <p:nvPr>
            <p:ph idx="1" type="body"/>
          </p:nvPr>
        </p:nvSpPr>
        <p:spPr>
          <a:xfrm>
            <a:off x="317100" y="1995175"/>
            <a:ext cx="8509800" cy="3886200"/>
          </a:xfrm>
          <a:prstGeom prst="rect">
            <a:avLst/>
          </a:prstGeom>
          <a:ln cap="flat" cmpd="sng" w="9525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90500" lvl="0" marL="34290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es-419" sz="3600" u="sng">
                <a:solidFill>
                  <a:srgbClr val="1155CC"/>
                </a:solidFill>
              </a:rPr>
              <a:t>Casos de uso:</a:t>
            </a:r>
            <a:endParaRPr sz="3600" u="sng">
              <a:solidFill>
                <a:srgbClr val="1155CC"/>
              </a:solidFill>
            </a:endParaRPr>
          </a:p>
          <a:p>
            <a:pPr indent="-355600" lvl="0" marL="457200" rtl="0" algn="l">
              <a:spcBef>
                <a:spcPts val="640"/>
              </a:spcBef>
              <a:spcAft>
                <a:spcPts val="0"/>
              </a:spcAft>
              <a:buSzPts val="2000"/>
              <a:buChar char="■"/>
            </a:pPr>
            <a:r>
              <a:rPr lang="es-419" sz="2000"/>
              <a:t>Aguirre González Cervando. Trayectoria CU #1.2.1 , CU #2.4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■"/>
            </a:pPr>
            <a:r>
              <a:rPr lang="es-419" sz="2000"/>
              <a:t>Carranza Lira </a:t>
            </a:r>
            <a:r>
              <a:rPr lang="es-419" sz="2000">
                <a:solidFill>
                  <a:schemeClr val="dk1"/>
                </a:solidFill>
              </a:rPr>
              <a:t>Luis Fernando.</a:t>
            </a:r>
            <a:r>
              <a:rPr lang="es-419" sz="2000"/>
              <a:t> Trayectoria CU #2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■"/>
            </a:pPr>
            <a:r>
              <a:rPr lang="es-419" sz="2000"/>
              <a:t>Gino Bautista. Trayectoria CU #1.1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■"/>
            </a:pPr>
            <a:r>
              <a:rPr lang="es-419" sz="2000"/>
              <a:t>García Flores Néstor Iván. Trayectoria CU #3.3.1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■"/>
            </a:pPr>
            <a:r>
              <a:rPr lang="es-419" sz="2000"/>
              <a:t>Coronado García Lorena. Trayectoria de CU #6 , CU #4, CU #1 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■"/>
            </a:pPr>
            <a:r>
              <a:rPr lang="es-419" sz="2000"/>
              <a:t>Trejo García Kevin. Trayectoria de CU #6.2. 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■"/>
            </a:pPr>
            <a:r>
              <a:rPr lang="es-419" sz="2000"/>
              <a:t>Jimenez Bazán Jonathan. Trayectoria CU #8, CU #2.1.1, CU #2.1.2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■"/>
            </a:pPr>
            <a:r>
              <a:rPr lang="es-419" sz="2000"/>
              <a:t>Luna Hernández David. Trayectoria CU #2, CU #3.3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■"/>
            </a:pPr>
            <a:r>
              <a:rPr lang="es-419" sz="2000"/>
              <a:t>González Pérez Heriberto Trayectoria de CU #3.1, CU #7</a:t>
            </a:r>
            <a:endParaRPr sz="2000"/>
          </a:p>
          <a:p>
            <a:pPr indent="-190500" lvl="0" marL="34290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52" name="Google Shape;252;p30"/>
          <p:cNvSpPr txBox="1"/>
          <p:nvPr>
            <p:ph idx="12" type="sldNum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1"/>
          <p:cNvSpPr txBox="1"/>
          <p:nvPr>
            <p:ph type="title"/>
          </p:nvPr>
        </p:nvSpPr>
        <p:spPr>
          <a:xfrm>
            <a:off x="457200" y="457200"/>
            <a:ext cx="8229600" cy="137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Distribución del trabajo</a:t>
            </a:r>
            <a:endParaRPr/>
          </a:p>
        </p:txBody>
      </p:sp>
      <p:sp>
        <p:nvSpPr>
          <p:cNvPr id="258" name="Google Shape;258;p31"/>
          <p:cNvSpPr txBox="1"/>
          <p:nvPr>
            <p:ph idx="1" type="body"/>
          </p:nvPr>
        </p:nvSpPr>
        <p:spPr>
          <a:xfrm>
            <a:off x="457200" y="1981200"/>
            <a:ext cx="8229600" cy="388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90500" lvl="0" marL="34290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es-419" sz="3600" u="sng">
                <a:solidFill>
                  <a:srgbClr val="1155CC"/>
                </a:solidFill>
              </a:rPr>
              <a:t>Casos de uso:</a:t>
            </a:r>
            <a:endParaRPr sz="3600" u="sng">
              <a:solidFill>
                <a:srgbClr val="1155CC"/>
              </a:solidFill>
            </a:endParaRPr>
          </a:p>
          <a:p>
            <a:pPr indent="-355600" lvl="0" marL="457200" rtl="0" algn="l">
              <a:spcBef>
                <a:spcPts val="640"/>
              </a:spcBef>
              <a:spcAft>
                <a:spcPts val="0"/>
              </a:spcAft>
              <a:buSzPts val="2000"/>
              <a:buChar char="■"/>
            </a:pPr>
            <a:r>
              <a:rPr lang="es-419" sz="2000"/>
              <a:t>Ramales Hernández Obed. Trayectoria de CU #2.2, CU #2.3.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■"/>
            </a:pPr>
            <a:r>
              <a:rPr lang="es-419" sz="2000"/>
              <a:t>Carrisosa González Brandon. Trayectoria de CU #13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■"/>
            </a:pPr>
            <a:r>
              <a:rPr lang="es-419" sz="2000"/>
              <a:t>Lira Ricárdez David Aarón. Trayectoria de CU #3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■"/>
            </a:pPr>
            <a:r>
              <a:rPr lang="es-419" sz="2000"/>
              <a:t>Luis Gerardo Verdiguel Chaires. Trayectoria de CU # 1.2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■"/>
            </a:pPr>
            <a:r>
              <a:rPr lang="es-419" sz="2000"/>
              <a:t>Benítez Félix Jesús. Trayectoria de CU #6.4, CU #6.4.1, CU #6.4.2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■"/>
            </a:pPr>
            <a:r>
              <a:rPr lang="es-419" sz="2000"/>
              <a:t>Benítez Félix Felipe.Trayectoria de CU #6.3, CU # 6.3.1, CU #6.3.2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■"/>
            </a:pPr>
            <a:r>
              <a:rPr lang="es-419" sz="2000"/>
              <a:t>Monterrosas Toriz Carlos Rodrigo: Trayectoria CU#3.2, CU#6.1</a:t>
            </a:r>
            <a:endParaRPr sz="2000"/>
          </a:p>
        </p:txBody>
      </p:sp>
      <p:sp>
        <p:nvSpPr>
          <p:cNvPr id="259" name="Google Shape;259;p31"/>
          <p:cNvSpPr txBox="1"/>
          <p:nvPr>
            <p:ph idx="12" type="sldNum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4"/>
          <p:cNvSpPr txBox="1"/>
          <p:nvPr>
            <p:ph type="title"/>
          </p:nvPr>
        </p:nvSpPr>
        <p:spPr>
          <a:xfrm>
            <a:off x="457200" y="457200"/>
            <a:ext cx="8229600" cy="137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Introducción</a:t>
            </a:r>
            <a:endParaRPr/>
          </a:p>
        </p:txBody>
      </p:sp>
      <p:sp>
        <p:nvSpPr>
          <p:cNvPr id="116" name="Google Shape;116;p14"/>
          <p:cNvSpPr txBox="1"/>
          <p:nvPr>
            <p:ph idx="1" type="body"/>
          </p:nvPr>
        </p:nvSpPr>
        <p:spPr>
          <a:xfrm>
            <a:off x="457200" y="1658825"/>
            <a:ext cx="8229600" cy="311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150000"/>
              </a:lnSpc>
              <a:spcBef>
                <a:spcPts val="640"/>
              </a:spcBef>
              <a:spcAft>
                <a:spcPts val="0"/>
              </a:spcAft>
              <a:buSzPts val="2200"/>
              <a:buChar char="■"/>
            </a:pPr>
            <a:r>
              <a:rPr lang="es-419" sz="2200"/>
              <a:t>El IPN cuenta con un programa de tutorías</a:t>
            </a:r>
            <a:endParaRPr sz="2200"/>
          </a:p>
          <a:p>
            <a:pPr indent="-3683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◻"/>
            </a:pPr>
            <a:r>
              <a:rPr lang="es-419" sz="2200"/>
              <a:t>Apoyo a estudiantes, acompañamiento</a:t>
            </a:r>
            <a:endParaRPr sz="2200"/>
          </a:p>
          <a:p>
            <a:pPr indent="-3683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◻"/>
            </a:pPr>
            <a:r>
              <a:rPr lang="es-419" sz="2200"/>
              <a:t>Apoyo para mejorar la adquisición del conocimiento</a:t>
            </a:r>
            <a:endParaRPr sz="2200"/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</a:pPr>
            <a:r>
              <a:rPr lang="es-419" sz="2200"/>
              <a:t>Programa de tutorías en ESCOM</a:t>
            </a:r>
            <a:endParaRPr sz="2200"/>
          </a:p>
          <a:p>
            <a:pPr indent="-3683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◻"/>
            </a:pPr>
            <a:r>
              <a:rPr lang="es-419" sz="2200"/>
              <a:t>Tutoría individual → Profra. Judith Tirado Lule</a:t>
            </a:r>
            <a:endParaRPr sz="2200"/>
          </a:p>
          <a:p>
            <a:pPr indent="-3683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◻"/>
            </a:pPr>
            <a:r>
              <a:rPr lang="es-419" sz="2200"/>
              <a:t>Tutoría grupal → Profra. Laura Méndez Segundo</a:t>
            </a:r>
            <a:endParaRPr sz="2200"/>
          </a:p>
          <a:p>
            <a:pPr indent="0" lvl="0" marL="15240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</p:txBody>
      </p:sp>
      <p:sp>
        <p:nvSpPr>
          <p:cNvPr id="117" name="Google Shape;117;p14"/>
          <p:cNvSpPr txBox="1"/>
          <p:nvPr>
            <p:ph idx="12" type="sldNum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pic>
        <p:nvPicPr>
          <p:cNvPr id="118" name="Google Shape;118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07400" y="4922599"/>
            <a:ext cx="2604875" cy="1725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2"/>
          <p:cNvSpPr txBox="1"/>
          <p:nvPr>
            <p:ph type="title"/>
          </p:nvPr>
        </p:nvSpPr>
        <p:spPr>
          <a:xfrm>
            <a:off x="457200" y="-399525"/>
            <a:ext cx="8229600" cy="137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Interfaz Gráfica</a:t>
            </a:r>
            <a:endParaRPr/>
          </a:p>
        </p:txBody>
      </p:sp>
      <p:sp>
        <p:nvSpPr>
          <p:cNvPr id="265" name="Google Shape;265;p32"/>
          <p:cNvSpPr txBox="1"/>
          <p:nvPr>
            <p:ph idx="12" type="sldNum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sp>
        <p:nvSpPr>
          <p:cNvPr id="266" name="Google Shape;266;p32"/>
          <p:cNvSpPr txBox="1"/>
          <p:nvPr>
            <p:ph type="title"/>
          </p:nvPr>
        </p:nvSpPr>
        <p:spPr>
          <a:xfrm>
            <a:off x="23625" y="109650"/>
            <a:ext cx="5528700" cy="130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600">
                <a:solidFill>
                  <a:srgbClr val="F1C232"/>
                </a:solidFill>
              </a:rPr>
              <a:t>&gt;&gt;&gt;Login</a:t>
            </a:r>
            <a:r>
              <a:rPr lang="es-419"/>
              <a:t> </a:t>
            </a:r>
            <a:endParaRPr/>
          </a:p>
        </p:txBody>
      </p:sp>
      <p:pic>
        <p:nvPicPr>
          <p:cNvPr descr="login.png" id="267" name="Google Shape;26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00680"/>
            <a:ext cx="9144000" cy="5140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3"/>
          <p:cNvSpPr txBox="1"/>
          <p:nvPr>
            <p:ph idx="12" type="sldNum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sp>
        <p:nvSpPr>
          <p:cNvPr id="273" name="Google Shape;273;p33"/>
          <p:cNvSpPr txBox="1"/>
          <p:nvPr>
            <p:ph type="title"/>
          </p:nvPr>
        </p:nvSpPr>
        <p:spPr>
          <a:xfrm>
            <a:off x="23625" y="-347550"/>
            <a:ext cx="5528700" cy="130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600">
                <a:solidFill>
                  <a:srgbClr val="F1C232"/>
                </a:solidFill>
              </a:rPr>
              <a:t>&gt;&gt;&gt;Activar Cuenta</a:t>
            </a:r>
            <a:r>
              <a:rPr lang="es-419"/>
              <a:t> </a:t>
            </a:r>
            <a:endParaRPr/>
          </a:p>
        </p:txBody>
      </p:sp>
      <p:pic>
        <p:nvPicPr>
          <p:cNvPr descr="Activar Cuenta.png" id="274" name="Google Shape;27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07405"/>
            <a:ext cx="9144000" cy="5140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4"/>
          <p:cNvSpPr txBox="1"/>
          <p:nvPr>
            <p:ph idx="12" type="sldNum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sp>
        <p:nvSpPr>
          <p:cNvPr id="280" name="Google Shape;280;p34"/>
          <p:cNvSpPr txBox="1"/>
          <p:nvPr>
            <p:ph type="title"/>
          </p:nvPr>
        </p:nvSpPr>
        <p:spPr>
          <a:xfrm>
            <a:off x="23625" y="-347550"/>
            <a:ext cx="8302800" cy="130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600">
                <a:solidFill>
                  <a:srgbClr val="F1C232"/>
                </a:solidFill>
              </a:rPr>
              <a:t>&gt;&gt;&gt;Recuperar Contraseña</a:t>
            </a:r>
            <a:endParaRPr/>
          </a:p>
        </p:txBody>
      </p:sp>
      <p:pic>
        <p:nvPicPr>
          <p:cNvPr descr="Recuperar pass.png" id="281" name="Google Shape;28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07405"/>
            <a:ext cx="9144000" cy="5140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5"/>
          <p:cNvSpPr txBox="1"/>
          <p:nvPr>
            <p:ph idx="12" type="sldNum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sp>
        <p:nvSpPr>
          <p:cNvPr id="287" name="Google Shape;287;p35"/>
          <p:cNvSpPr txBox="1"/>
          <p:nvPr>
            <p:ph type="title"/>
          </p:nvPr>
        </p:nvSpPr>
        <p:spPr>
          <a:xfrm>
            <a:off x="23625" y="-347550"/>
            <a:ext cx="5528700" cy="130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600">
                <a:solidFill>
                  <a:srgbClr val="F1C232"/>
                </a:solidFill>
              </a:rPr>
              <a:t>&gt;&gt;&gt;Perfil Tutorado</a:t>
            </a:r>
            <a:endParaRPr/>
          </a:p>
        </p:txBody>
      </p:sp>
      <p:pic>
        <p:nvPicPr>
          <p:cNvPr descr="Tutorado Perfil.png" id="288" name="Google Shape;28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07405"/>
            <a:ext cx="9144000" cy="5140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6"/>
          <p:cNvSpPr txBox="1"/>
          <p:nvPr>
            <p:ph idx="12" type="sldNum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sp>
        <p:nvSpPr>
          <p:cNvPr id="294" name="Google Shape;294;p36"/>
          <p:cNvSpPr txBox="1"/>
          <p:nvPr>
            <p:ph type="title"/>
          </p:nvPr>
        </p:nvSpPr>
        <p:spPr>
          <a:xfrm>
            <a:off x="23625" y="-347550"/>
            <a:ext cx="5528700" cy="130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600">
                <a:solidFill>
                  <a:srgbClr val="F1C232"/>
                </a:solidFill>
              </a:rPr>
              <a:t>&gt;&gt;&gt;Solicitar Tutor</a:t>
            </a:r>
            <a:endParaRPr/>
          </a:p>
        </p:txBody>
      </p:sp>
      <p:pic>
        <p:nvPicPr>
          <p:cNvPr descr="solicitar_tutor.jpg" id="295" name="Google Shape;29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6750" y="1985963"/>
            <a:ext cx="7810500" cy="2886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7"/>
          <p:cNvSpPr txBox="1"/>
          <p:nvPr>
            <p:ph idx="12" type="sldNum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sp>
        <p:nvSpPr>
          <p:cNvPr id="301" name="Google Shape;301;p37"/>
          <p:cNvSpPr txBox="1"/>
          <p:nvPr>
            <p:ph type="title"/>
          </p:nvPr>
        </p:nvSpPr>
        <p:spPr>
          <a:xfrm>
            <a:off x="23625" y="-347550"/>
            <a:ext cx="6529500" cy="130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600">
                <a:solidFill>
                  <a:srgbClr val="F1C232"/>
                </a:solidFill>
              </a:rPr>
              <a:t>&gt;&gt;&gt;Cambio de tutor</a:t>
            </a:r>
            <a:endParaRPr/>
          </a:p>
        </p:txBody>
      </p:sp>
      <p:pic>
        <p:nvPicPr>
          <p:cNvPr descr="cambiar_tutor.jpg" id="302" name="Google Shape;30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8025" y="852488"/>
            <a:ext cx="8307938" cy="515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8"/>
          <p:cNvSpPr txBox="1"/>
          <p:nvPr>
            <p:ph idx="12" type="sldNum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sp>
        <p:nvSpPr>
          <p:cNvPr id="308" name="Google Shape;308;p38"/>
          <p:cNvSpPr txBox="1"/>
          <p:nvPr>
            <p:ph type="title"/>
          </p:nvPr>
        </p:nvSpPr>
        <p:spPr>
          <a:xfrm>
            <a:off x="23625" y="-347550"/>
            <a:ext cx="6529500" cy="130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600">
                <a:solidFill>
                  <a:srgbClr val="F1C232"/>
                </a:solidFill>
              </a:rPr>
              <a:t>&gt;&gt;&gt;Evaluar Tutor</a:t>
            </a:r>
            <a:endParaRPr/>
          </a:p>
        </p:txBody>
      </p:sp>
      <p:pic>
        <p:nvPicPr>
          <p:cNvPr descr="evaluacion_del_tutor_1.jpg" id="309" name="Google Shape;30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1163" y="605825"/>
            <a:ext cx="3641674" cy="62521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9"/>
          <p:cNvSpPr txBox="1"/>
          <p:nvPr>
            <p:ph idx="12" type="sldNum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sp>
        <p:nvSpPr>
          <p:cNvPr id="315" name="Google Shape;315;p39"/>
          <p:cNvSpPr txBox="1"/>
          <p:nvPr>
            <p:ph type="title"/>
          </p:nvPr>
        </p:nvSpPr>
        <p:spPr>
          <a:xfrm>
            <a:off x="23625" y="-347550"/>
            <a:ext cx="6529500" cy="130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600">
                <a:solidFill>
                  <a:srgbClr val="F1C232"/>
                </a:solidFill>
              </a:rPr>
              <a:t>&gt;&gt;&gt;Evaluar Tutor</a:t>
            </a:r>
            <a:endParaRPr/>
          </a:p>
        </p:txBody>
      </p:sp>
      <p:pic>
        <p:nvPicPr>
          <p:cNvPr descr="evaluacion_del_tutor_2.jpg" id="316" name="Google Shape;31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7699" y="641600"/>
            <a:ext cx="3048601" cy="6216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40"/>
          <p:cNvSpPr txBox="1"/>
          <p:nvPr>
            <p:ph idx="12" type="sldNum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sp>
        <p:nvSpPr>
          <p:cNvPr id="322" name="Google Shape;322;p40"/>
          <p:cNvSpPr txBox="1"/>
          <p:nvPr>
            <p:ph type="title"/>
          </p:nvPr>
        </p:nvSpPr>
        <p:spPr>
          <a:xfrm>
            <a:off x="23625" y="-347550"/>
            <a:ext cx="6529500" cy="130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600">
                <a:solidFill>
                  <a:srgbClr val="F1C232"/>
                </a:solidFill>
              </a:rPr>
              <a:t>&gt;&gt;&gt;Seguimiento tutorado</a:t>
            </a:r>
            <a:endParaRPr/>
          </a:p>
        </p:txBody>
      </p:sp>
      <p:pic>
        <p:nvPicPr>
          <p:cNvPr descr="seguimiento_del_tutorado.jpg" id="323" name="Google Shape;32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5825" y="806563"/>
            <a:ext cx="7392351" cy="524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41"/>
          <p:cNvSpPr txBox="1"/>
          <p:nvPr>
            <p:ph idx="12" type="sldNum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sp>
        <p:nvSpPr>
          <p:cNvPr id="329" name="Google Shape;329;p41"/>
          <p:cNvSpPr txBox="1"/>
          <p:nvPr>
            <p:ph type="title"/>
          </p:nvPr>
        </p:nvSpPr>
        <p:spPr>
          <a:xfrm>
            <a:off x="23625" y="-347550"/>
            <a:ext cx="6529500" cy="130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600">
                <a:solidFill>
                  <a:srgbClr val="F1C232"/>
                </a:solidFill>
              </a:rPr>
              <a:t>&gt;&gt;&gt;Registro de Tutores</a:t>
            </a:r>
            <a:endParaRPr/>
          </a:p>
        </p:txBody>
      </p:sp>
      <p:pic>
        <p:nvPicPr>
          <p:cNvPr descr="Registro de tutores.png" id="330" name="Google Shape;33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58505"/>
            <a:ext cx="9144000" cy="5140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5"/>
          <p:cNvSpPr txBox="1"/>
          <p:nvPr>
            <p:ph type="title"/>
          </p:nvPr>
        </p:nvSpPr>
        <p:spPr>
          <a:xfrm>
            <a:off x="312450" y="457200"/>
            <a:ext cx="8519100" cy="137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Planteamiento del problema</a:t>
            </a:r>
            <a:endParaRPr sz="4800"/>
          </a:p>
        </p:txBody>
      </p:sp>
      <p:sp>
        <p:nvSpPr>
          <p:cNvPr id="124" name="Google Shape;124;p15"/>
          <p:cNvSpPr txBox="1"/>
          <p:nvPr>
            <p:ph idx="1" type="body"/>
          </p:nvPr>
        </p:nvSpPr>
        <p:spPr>
          <a:xfrm>
            <a:off x="540650" y="1485900"/>
            <a:ext cx="8229600" cy="388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90500" lvl="0" marL="34290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190500" lvl="0" marL="34290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es-419"/>
              <a:t>Proceso manual.</a:t>
            </a:r>
            <a:endParaRPr/>
          </a:p>
          <a:p>
            <a:pPr indent="-190500" lvl="0" marL="34290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es-419"/>
              <a:t>Registro histórico inexistente.</a:t>
            </a:r>
            <a:endParaRPr/>
          </a:p>
          <a:p>
            <a:pPr indent="457200" lvl="0" marL="91440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es-419"/>
              <a:t>Tiempo.</a:t>
            </a:r>
            <a:endParaRPr/>
          </a:p>
          <a:p>
            <a:pPr indent="457200" lvl="0" marL="91440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es-419"/>
              <a:t>Falta de evidencia.</a:t>
            </a:r>
            <a:endParaRPr/>
          </a:p>
          <a:p>
            <a:pPr indent="457200" lvl="0" marL="91440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190500" lvl="0" marL="171450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15"/>
          <p:cNvSpPr txBox="1"/>
          <p:nvPr>
            <p:ph idx="12" type="sldNum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pic>
        <p:nvPicPr>
          <p:cNvPr descr="desorden3.jpg" id="126" name="Google Shape;12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23975" y="4363525"/>
            <a:ext cx="3496025" cy="178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2"/>
          <p:cNvSpPr txBox="1"/>
          <p:nvPr>
            <p:ph type="title"/>
          </p:nvPr>
        </p:nvSpPr>
        <p:spPr>
          <a:xfrm>
            <a:off x="457200" y="457200"/>
            <a:ext cx="8229600" cy="137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Conclusiones</a:t>
            </a:r>
            <a:endParaRPr/>
          </a:p>
        </p:txBody>
      </p:sp>
      <p:sp>
        <p:nvSpPr>
          <p:cNvPr id="336" name="Google Shape;336;p42"/>
          <p:cNvSpPr txBox="1"/>
          <p:nvPr>
            <p:ph idx="1" type="body"/>
          </p:nvPr>
        </p:nvSpPr>
        <p:spPr>
          <a:xfrm>
            <a:off x="457200" y="1981200"/>
            <a:ext cx="8229600" cy="388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90500" lvl="0" marL="34290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es-419"/>
              <a:t>RF1, se abarca la gestión tanto de tutores como de tutorados, referido a las operaciones de altas y bajas.</a:t>
            </a:r>
            <a:endParaRPr/>
          </a:p>
          <a:p>
            <a:pPr indent="-190500" lvl="0" marL="34290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es-419"/>
              <a:t>RF2, se abarca el alta de profesores en la modalidad de tutoría grupal</a:t>
            </a:r>
            <a:endParaRPr/>
          </a:p>
          <a:p>
            <a:pPr indent="-190500" lvl="0" marL="34290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es-419"/>
              <a:t>RF3, se abarca la asignación de de tutores individuales a tutorados.</a:t>
            </a:r>
            <a:endParaRPr/>
          </a:p>
          <a:p>
            <a:pPr indent="-190500" lvl="0" marL="34290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es-419"/>
              <a:t>RF4, se abarca la asignación de tutores grupales a grupos de tutorías.</a:t>
            </a:r>
            <a:endParaRPr/>
          </a:p>
          <a:p>
            <a:pPr indent="-190500" lvl="0" marL="34290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190500" lvl="0" marL="34290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p42"/>
          <p:cNvSpPr txBox="1"/>
          <p:nvPr>
            <p:ph idx="12" type="sldNum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3"/>
          <p:cNvSpPr txBox="1"/>
          <p:nvPr>
            <p:ph type="title"/>
          </p:nvPr>
        </p:nvSpPr>
        <p:spPr>
          <a:xfrm>
            <a:off x="457200" y="457200"/>
            <a:ext cx="8229600" cy="137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Conclusiones</a:t>
            </a:r>
            <a:endParaRPr/>
          </a:p>
        </p:txBody>
      </p:sp>
      <p:sp>
        <p:nvSpPr>
          <p:cNvPr id="343" name="Google Shape;343;p43"/>
          <p:cNvSpPr txBox="1"/>
          <p:nvPr>
            <p:ph idx="1" type="body"/>
          </p:nvPr>
        </p:nvSpPr>
        <p:spPr>
          <a:xfrm>
            <a:off x="457200" y="1981200"/>
            <a:ext cx="8229600" cy="388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90500" lvl="0" marL="34290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es-419"/>
              <a:t>RF5, se abarca la solicitud de asignación de tutor individual por parte de un tutorado.</a:t>
            </a:r>
            <a:endParaRPr/>
          </a:p>
          <a:p>
            <a:pPr indent="-190500" lvl="0" marL="34290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es-419"/>
              <a:t>RF6, se abarca la visualización del estado de tutores y tutorados.</a:t>
            </a:r>
            <a:endParaRPr/>
          </a:p>
          <a:p>
            <a:pPr indent="-190500" lvl="0" marL="34290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es-419"/>
              <a:t>RF7, se abarca la generación de diplomas de participación hacia los tutorados que hayan cumplido sus horas.</a:t>
            </a:r>
            <a:endParaRPr/>
          </a:p>
          <a:p>
            <a:pPr indent="-190500" lvl="0" marL="34290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es-419"/>
              <a:t>RF8, se abarca la solicitud de cambio de tutor por parte del tutorado.</a:t>
            </a:r>
            <a:endParaRPr/>
          </a:p>
        </p:txBody>
      </p:sp>
      <p:sp>
        <p:nvSpPr>
          <p:cNvPr id="344" name="Google Shape;344;p43"/>
          <p:cNvSpPr txBox="1"/>
          <p:nvPr>
            <p:ph idx="12" type="sldNum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44"/>
          <p:cNvSpPr txBox="1"/>
          <p:nvPr>
            <p:ph type="title"/>
          </p:nvPr>
        </p:nvSpPr>
        <p:spPr>
          <a:xfrm>
            <a:off x="457200" y="457200"/>
            <a:ext cx="8229600" cy="137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Conclusiones</a:t>
            </a:r>
            <a:endParaRPr/>
          </a:p>
        </p:txBody>
      </p:sp>
      <p:sp>
        <p:nvSpPr>
          <p:cNvPr id="350" name="Google Shape;350;p44"/>
          <p:cNvSpPr txBox="1"/>
          <p:nvPr>
            <p:ph idx="1" type="body"/>
          </p:nvPr>
        </p:nvSpPr>
        <p:spPr>
          <a:xfrm>
            <a:off x="457200" y="1981200"/>
            <a:ext cx="8229600" cy="388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90500" lvl="0" marL="34290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es-419"/>
              <a:t>RF9, se abarca la evaluación a los tutores individuales por parte de los tutorados.</a:t>
            </a:r>
            <a:endParaRPr/>
          </a:p>
          <a:p>
            <a:pPr indent="-190500" lvl="0" marL="34290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es-419"/>
              <a:t>RF10, se abarca la evaluación de tutorados por parte de los tutores en la modalidad individual.</a:t>
            </a:r>
            <a:endParaRPr/>
          </a:p>
          <a:p>
            <a:pPr indent="-190500" lvl="0" marL="34290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es-419"/>
              <a:t>RF11, se abarca el cambio de formato del menú de los Profesores  en la modalidad grupal de manera periódica, donde se podrá capturar incidencias respecto a la tutoría.</a:t>
            </a:r>
            <a:endParaRPr/>
          </a:p>
          <a:p>
            <a:pPr indent="-190500" lvl="0" marL="34290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es-419"/>
              <a:t> </a:t>
            </a:r>
            <a:endParaRPr/>
          </a:p>
        </p:txBody>
      </p:sp>
      <p:sp>
        <p:nvSpPr>
          <p:cNvPr id="351" name="Google Shape;351;p44"/>
          <p:cNvSpPr txBox="1"/>
          <p:nvPr>
            <p:ph idx="12" type="sldNum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45"/>
          <p:cNvSpPr txBox="1"/>
          <p:nvPr>
            <p:ph type="title"/>
          </p:nvPr>
        </p:nvSpPr>
        <p:spPr>
          <a:xfrm>
            <a:off x="457200" y="457200"/>
            <a:ext cx="8229600" cy="137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Conclusiones</a:t>
            </a:r>
            <a:endParaRPr/>
          </a:p>
        </p:txBody>
      </p:sp>
      <p:sp>
        <p:nvSpPr>
          <p:cNvPr id="357" name="Google Shape;357;p45"/>
          <p:cNvSpPr txBox="1"/>
          <p:nvPr>
            <p:ph idx="1" type="body"/>
          </p:nvPr>
        </p:nvSpPr>
        <p:spPr>
          <a:xfrm>
            <a:off x="457200" y="1981200"/>
            <a:ext cx="8229600" cy="388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90500" lvl="0" marL="34290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es-419"/>
              <a:t>RF12, se abarca el aspecto de la interfaz del coordinador en modalidad grupal, respecto a lo requerido para poder llevar una adecuada gestión hacia los tutores.</a:t>
            </a:r>
            <a:endParaRPr/>
          </a:p>
          <a:p>
            <a:pPr indent="-190500" lvl="0" marL="34290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es-419"/>
              <a:t>RF13, se abarca la creación de la minuta informativa de avance de tutorías respecto a la información requerida.</a:t>
            </a:r>
            <a:endParaRPr/>
          </a:p>
          <a:p>
            <a:pPr indent="-190500" lvl="0" marL="34290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es-419"/>
              <a:t>RF14, se abarca la visualización de los perfiles del tutor/tutorado por parte del tutorado/tutor según sea el caso del usuario.</a:t>
            </a:r>
            <a:endParaRPr/>
          </a:p>
          <a:p>
            <a:pPr indent="0" lvl="0" marL="0" rtl="0" algn="ctr">
              <a:spcBef>
                <a:spcPts val="640"/>
              </a:spcBef>
              <a:spcAft>
                <a:spcPts val="0"/>
              </a:spcAft>
              <a:buNone/>
            </a:pPr>
            <a:r>
              <a:rPr b="1" i="1" lang="es-419" sz="2800">
                <a:solidFill>
                  <a:srgbClr val="A61C00"/>
                </a:solidFill>
              </a:rPr>
              <a:t>Se tiene un avance aprox. del 55%.</a:t>
            </a:r>
            <a:endParaRPr b="1" i="1" sz="2800">
              <a:solidFill>
                <a:srgbClr val="A61C00"/>
              </a:solidFill>
            </a:endParaRPr>
          </a:p>
        </p:txBody>
      </p:sp>
      <p:sp>
        <p:nvSpPr>
          <p:cNvPr id="358" name="Google Shape;358;p45"/>
          <p:cNvSpPr txBox="1"/>
          <p:nvPr>
            <p:ph idx="12" type="sldNum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6"/>
          <p:cNvSpPr txBox="1"/>
          <p:nvPr>
            <p:ph type="title"/>
          </p:nvPr>
        </p:nvSpPr>
        <p:spPr>
          <a:xfrm>
            <a:off x="457200" y="457200"/>
            <a:ext cx="8229600" cy="137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Objetivo del sistema</a:t>
            </a:r>
            <a:endParaRPr/>
          </a:p>
        </p:txBody>
      </p:sp>
      <p:sp>
        <p:nvSpPr>
          <p:cNvPr id="132" name="Google Shape;132;p16"/>
          <p:cNvSpPr txBox="1"/>
          <p:nvPr>
            <p:ph idx="1" type="body"/>
          </p:nvPr>
        </p:nvSpPr>
        <p:spPr>
          <a:xfrm>
            <a:off x="457200" y="1981200"/>
            <a:ext cx="8229600" cy="388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640"/>
              </a:spcBef>
              <a:spcAft>
                <a:spcPts val="0"/>
              </a:spcAft>
              <a:buSzPts val="2400"/>
              <a:buChar char="■"/>
            </a:pPr>
            <a:r>
              <a:rPr lang="es-419"/>
              <a:t>Mitigar algunos problemas detectados</a:t>
            </a:r>
            <a:endParaRPr/>
          </a:p>
          <a:p>
            <a:pPr indent="-3810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◻"/>
            </a:pPr>
            <a:r>
              <a:rPr lang="es-419"/>
              <a:t>Sistema Web para gestión de tutores/tutorados</a:t>
            </a:r>
            <a:endParaRPr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</a:pPr>
            <a:r>
              <a:rPr lang="es-419"/>
              <a:t>Conformación de registro histórico</a:t>
            </a:r>
            <a:endParaRPr/>
          </a:p>
          <a:p>
            <a:pPr indent="-3810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◻"/>
            </a:pPr>
            <a:r>
              <a:rPr lang="es-419"/>
              <a:t>Contar con evidencia</a:t>
            </a:r>
            <a:endParaRPr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</a:pPr>
            <a:r>
              <a:rPr lang="es-419"/>
              <a:t>Automatización de registro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16"/>
          <p:cNvSpPr txBox="1"/>
          <p:nvPr>
            <p:ph idx="12" type="sldNum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pic>
        <p:nvPicPr>
          <p:cNvPr id="134" name="Google Shape;13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52375" y="3878250"/>
            <a:ext cx="2801526" cy="237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7"/>
          <p:cNvSpPr txBox="1"/>
          <p:nvPr>
            <p:ph type="title"/>
          </p:nvPr>
        </p:nvSpPr>
        <p:spPr>
          <a:xfrm>
            <a:off x="457200" y="457200"/>
            <a:ext cx="8229600" cy="137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1C4587"/>
                </a:solidFill>
              </a:rPr>
              <a:t>PROPUESTAS DE SOLUCIÓN</a:t>
            </a:r>
            <a:endParaRPr/>
          </a:p>
        </p:txBody>
      </p:sp>
      <p:sp>
        <p:nvSpPr>
          <p:cNvPr id="140" name="Google Shape;140;p17"/>
          <p:cNvSpPr txBox="1"/>
          <p:nvPr>
            <p:ph idx="12" type="sldNum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pic>
        <p:nvPicPr>
          <p:cNvPr id="141" name="Google Shape;14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9925" y="2278438"/>
            <a:ext cx="6684138" cy="35203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8"/>
          <p:cNvSpPr txBox="1"/>
          <p:nvPr>
            <p:ph type="title"/>
          </p:nvPr>
        </p:nvSpPr>
        <p:spPr>
          <a:xfrm>
            <a:off x="457200" y="457200"/>
            <a:ext cx="8229600" cy="137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200">
                <a:solidFill>
                  <a:srgbClr val="1C4587"/>
                </a:solidFill>
              </a:rPr>
              <a:t>Delimitación del sistema</a:t>
            </a:r>
            <a:endParaRPr/>
          </a:p>
        </p:txBody>
      </p:sp>
      <p:sp>
        <p:nvSpPr>
          <p:cNvPr id="147" name="Google Shape;147;p18"/>
          <p:cNvSpPr txBox="1"/>
          <p:nvPr>
            <p:ph idx="1" type="body"/>
          </p:nvPr>
        </p:nvSpPr>
        <p:spPr>
          <a:xfrm>
            <a:off x="457200" y="1981200"/>
            <a:ext cx="8229600" cy="388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rgbClr val="ACCBF9"/>
                </a:solidFill>
              </a:rPr>
              <a:t>■ </a:t>
            </a:r>
            <a:r>
              <a:rPr lang="es-419">
                <a:solidFill>
                  <a:schemeClr val="dk1"/>
                </a:solidFill>
              </a:rPr>
              <a:t>Se desarrollará una aplicación web donde se gestione el proceso de asignación y seguimiento de tutorías.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ACCBF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rgbClr val="ACCBF9"/>
                </a:solidFill>
              </a:rPr>
              <a:t>■</a:t>
            </a:r>
            <a:r>
              <a:rPr lang="es-419">
                <a:solidFill>
                  <a:schemeClr val="dk1"/>
                </a:solidFill>
              </a:rPr>
              <a:t> Dicho sistema gestionará las tutorías grupales e individuales con su debido proceso único.</a:t>
            </a:r>
            <a:endParaRPr>
              <a:solidFill>
                <a:schemeClr val="dk1"/>
              </a:solidFill>
            </a:endParaRPr>
          </a:p>
          <a:p>
            <a:pPr indent="-190500" lvl="0" marL="34290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18"/>
          <p:cNvSpPr txBox="1"/>
          <p:nvPr>
            <p:ph idx="12" type="sldNum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9"/>
          <p:cNvSpPr txBox="1"/>
          <p:nvPr>
            <p:ph type="title"/>
          </p:nvPr>
        </p:nvSpPr>
        <p:spPr>
          <a:xfrm>
            <a:off x="457200" y="457200"/>
            <a:ext cx="8229600" cy="137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1C4587"/>
                </a:solidFill>
              </a:rPr>
              <a:t>Arquitectura física</a:t>
            </a:r>
            <a:endParaRPr/>
          </a:p>
        </p:txBody>
      </p:sp>
      <p:sp>
        <p:nvSpPr>
          <p:cNvPr id="154" name="Google Shape;154;p19"/>
          <p:cNvSpPr txBox="1"/>
          <p:nvPr>
            <p:ph idx="12" type="sldNum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pic>
        <p:nvPicPr>
          <p:cNvPr id="155" name="Google Shape;15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8450" y="2181213"/>
            <a:ext cx="6524625" cy="406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0"/>
          <p:cNvSpPr txBox="1"/>
          <p:nvPr>
            <p:ph type="title"/>
          </p:nvPr>
        </p:nvSpPr>
        <p:spPr>
          <a:xfrm>
            <a:off x="457200" y="457200"/>
            <a:ext cx="8229600" cy="137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1C4587"/>
                </a:solidFill>
              </a:rPr>
              <a:t>Arquitectura Lógica</a:t>
            </a:r>
            <a:endParaRPr/>
          </a:p>
        </p:txBody>
      </p:sp>
      <p:sp>
        <p:nvSpPr>
          <p:cNvPr id="161" name="Google Shape;161;p20"/>
          <p:cNvSpPr txBox="1"/>
          <p:nvPr>
            <p:ph idx="12" type="sldNum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pic>
        <p:nvPicPr>
          <p:cNvPr id="162" name="Google Shape;16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0675" y="1828800"/>
            <a:ext cx="7077075" cy="474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1"/>
          <p:cNvSpPr txBox="1"/>
          <p:nvPr>
            <p:ph type="title"/>
          </p:nvPr>
        </p:nvSpPr>
        <p:spPr>
          <a:xfrm>
            <a:off x="457200" y="457200"/>
            <a:ext cx="8229600" cy="137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Modelo de Casos de Uso </a:t>
            </a:r>
            <a:endParaRPr/>
          </a:p>
        </p:txBody>
      </p:sp>
      <p:sp>
        <p:nvSpPr>
          <p:cNvPr id="168" name="Google Shape;168;p21"/>
          <p:cNvSpPr txBox="1"/>
          <p:nvPr>
            <p:ph idx="12" type="sldNum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sp>
        <p:nvSpPr>
          <p:cNvPr id="169" name="Google Shape;169;p21"/>
          <p:cNvSpPr txBox="1"/>
          <p:nvPr>
            <p:ph type="title"/>
          </p:nvPr>
        </p:nvSpPr>
        <p:spPr>
          <a:xfrm>
            <a:off x="1046100" y="1354300"/>
            <a:ext cx="3076200" cy="103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600">
                <a:solidFill>
                  <a:srgbClr val="BF9000"/>
                </a:solidFill>
                <a:latin typeface="Verdana"/>
                <a:ea typeface="Verdana"/>
                <a:cs typeface="Verdana"/>
                <a:sym typeface="Verdana"/>
              </a:rPr>
              <a:t>&gt;Actores </a:t>
            </a:r>
            <a:r>
              <a:rPr lang="es-419">
                <a:solidFill>
                  <a:srgbClr val="BF9000"/>
                </a:solidFill>
              </a:rPr>
              <a:t> </a:t>
            </a:r>
            <a:endParaRPr>
              <a:solidFill>
                <a:srgbClr val="BF9000"/>
              </a:solidFill>
            </a:endParaRPr>
          </a:p>
        </p:txBody>
      </p:sp>
      <p:pic>
        <p:nvPicPr>
          <p:cNvPr descr="descarga.jpg" id="170" name="Google Shape;17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09775" y="4467213"/>
            <a:ext cx="2562225" cy="17811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ndividual.jpg" id="171" name="Google Shape;171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65000" y="2290850"/>
            <a:ext cx="2262400" cy="19811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Estudiante, La Escuela, Traje," id="172" name="Google Shape;172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72000" y="1614975"/>
            <a:ext cx="2431875" cy="4863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ma de Office">
  <a:themeElements>
    <a:clrScheme name="Azul cálido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